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0CB02-7289-4EAB-883A-24B278B99B2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F76E20-F4FF-4E74-BAB0-6FA9830E4E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875" y="184482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kern="0" dirty="0">
                <a:solidFill>
                  <a:prstClr val="black"/>
                </a:solidFill>
              </a:rPr>
              <a:t>Консервирование мяса и мясных продуктов высокой температурой</a:t>
            </a:r>
          </a:p>
        </p:txBody>
      </p:sp>
    </p:spTree>
    <p:extLst>
      <p:ext uri="{BB962C8B-B14F-4D97-AF65-F5344CB8AC3E}">
        <p14:creationId xmlns:p14="http://schemas.microsoft.com/office/powerpoint/2010/main" val="21479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4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Консервирование мяса и мясных продуктов при высоких температурах</a:t>
            </a:r>
          </a:p>
          <a:p>
            <a:pPr algn="ctr"/>
            <a:endParaRPr lang="ru-RU" sz="4000" b="1" dirty="0"/>
          </a:p>
          <a:p>
            <a:pPr algn="ctr"/>
            <a:r>
              <a:rPr lang="ru-RU" sz="4000" dirty="0"/>
              <a:t>Высокие температуры широко используют при производстве мясных консервов, колбасных и ветчинных изделий. Консервирование высокими температурами включает стерилизацию, варку и запекание.</a:t>
            </a:r>
          </a:p>
        </p:txBody>
      </p:sp>
    </p:spTree>
    <p:extLst>
      <p:ext uri="{BB962C8B-B14F-4D97-AF65-F5344CB8AC3E}">
        <p14:creationId xmlns:p14="http://schemas.microsoft.com/office/powerpoint/2010/main" val="18216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0" y="-1"/>
            <a:ext cx="9168439" cy="687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1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0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8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4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1"/>
            <a:ext cx="9143287" cy="68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9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1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28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21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71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39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AlenkaSk2021@outlook.com</dc:creator>
  <cp:lastModifiedBy>PGAU</cp:lastModifiedBy>
  <cp:revision>4</cp:revision>
  <dcterms:created xsi:type="dcterms:W3CDTF">2022-01-16T09:40:51Z</dcterms:created>
  <dcterms:modified xsi:type="dcterms:W3CDTF">2024-09-11T07:15:25Z</dcterms:modified>
</cp:coreProperties>
</file>