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37FCBE-9843-4016-94A7-86F2ABA96C43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4F60547-56E7-448D-8C08-131EB1C0509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29614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Ветсанэкспертиза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заболеваниях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пищеварения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93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003232" cy="2736304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поджелудочной железе и ее протоках могут встречаться инородные тела (камни), кишечные паразиты, вызывающие воспалительный процесс, закупорку протоков и образование кист. При нарушении обмена веществ в поджелудочной железе появляются дистрофические изменения, начинается острый некроз паренхимы (иногда с обызвествлением). При патологическом ожирении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коров отмечают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-жировую дистрофию и атрофию паренхимы поджелудочной железы, частичное замещение ее клеток фиброзной и жировой тканью, которая в виде гнезд видна в толще органа. Воспаление поджелудочной железы (панкреатит) возникает при болезнях органов пищеварения,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обмена веществ, интоксикациях, заразных болезнях (туберкулез,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фасциолез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дикроцелиоз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и сопровождается циррозом, образованием камней и кист.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крупного рогатого скота иногда выявляют опухоли поджелудочной железы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лейкотические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новообразования, саркомы, аденомы, карциномы</a:t>
            </a:r>
            <a:r>
              <a:rPr lang="ru-RU" dirty="0"/>
              <a:t>).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414379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5024"/>
            <a:ext cx="4320480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18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2880320"/>
          </a:xfrm>
        </p:spPr>
        <p:txBody>
          <a:bodyPr>
            <a:normAutofit lnSpcReduction="10000"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Санитарная оценка. Органы и части туши, пораженные злокачественными, а также доброкачественными множественными новообразованиями, утилизируют. Непораженные части туши проваривают; при обширном поражении и невозможности удаления пораженных частей тушу и органы утилизируют.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единичных доброкачественных опухолей пораженные части удаляют, а тушу и органы выпускают без ограничений.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24319"/>
            <a:ext cx="4413459" cy="307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02" y="3717032"/>
            <a:ext cx="3967989" cy="297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75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етеринарно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-санитарная экспертиза - наука, изучающая методы исследования и ветеринарно-санитарную оценку продуктов животного происхождения.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значение ветеринарно-санитарной экспертизы - предупреждение инфекционных и инвазионных болезней, распространяющихся среди людей и животных через пищевые, кормовые продукты животного происхождения.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как наука тесно связана с эпизоотологией, паразитологией, микробиологией, патологической анатомией, гистологией, ветеринарной санитарией.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 работе ветеринарно-санитарного эксперта - предупредить возможность заражения людей через продукты, полученные от больных животных, а также предотвратить перенос заразных заболеваний с инфицированных продуктов (сырья) на здоровых животных. При этом особую опасность представляют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антропозоонозы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заболевания, общие для животных и человека (сибирская язва, туберкулез, бруцеллез, трихинеллез и другие).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Ветеринарный врач как государственный контролер обязан допускать в пищу только доброкачественные продукты.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- наука, изучающая методы санитарно-гигиенического исследования пищевых (мясо, молоко, рыба, яйца) и сырьевых (кожа, шерсть и пр.) продуктов животного происхождения, а также устанавливающая научно обоснованную ветеринарно-санитарную оценку этих продуктов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192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2300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При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ветеринарно-санитарной эксперти­зе в условиях мясоперерабатывающего предприятия, лаборатории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ветсанэкспертизы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продовольственного рынка или убой­ного пункта хозяйства могут быть обна­ружены патологические изменения в про­дуктах убоя, обусловленные незаразными болезнями. В этом случае измененные внутренние органы направляют в техни­ческую утилизацию. Туши при нормаль­ных внешних признаках выпускают без ограничения. Однако следует учитывать то, что многие незаразные болезни могут осложняться сальмонеллезом,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колибактериозом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наслоением кокковой микрофло­ры,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необходимо учи­тывать результаты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предубойного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осмотра животных и ветеринарно-санитарной экс­пертизы органов и туш. Если будут обна­ружены желудочно-кишечные болезни, тяжело протекающие воспалительные процессы в легких, дегенеративные из­менения в печени, почках, признаки нарушения общего состояния организма, то мясо таких животных предварительно подвергают бактериологическому иссле­дованию. При получении отрицательных результатов исследования мясо исполь­зуется на общих основаниях.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ветеринарно-санитарной экспертизе выявляют характерные изменения печени — </a:t>
            </a:r>
            <a:r>
              <a:rPr lang="ru-RU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капиллярная эктазия, 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представляет собой застой крови в капиллярах. При этом с поверхности и на разрезе в печени находят участки круг­лой или овальной формы темно-фиолето­вого цвета, величиной с копеечную моне­ту либо меньше, консистенция их дряб­лая. Это результат возрастных изменений. Этот дефект обнаруживают у старых жи­вотных, преимущественно у крупного рогатого скота. При капиллярной экта­зии печень направляют в техническую утилизацию, а тушу и другие продукты используют без ограничений. В печени могут быть обнаружены жировая инфиль­трация и жировое перерождение.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6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8313" y="188913"/>
            <a:ext cx="8424862" cy="3888159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начать осматривать желудочно-кишечный тракт, его извлекают из брюшной и тазовой полостей, в том в случае, если он загрязнен содержимым желудка или кишечника, обмывают водой. Пищевод чаще осматривают в комплекте с легкими, сердцем и печенью. Нарушать целостность желудочно-кишечного тракта при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нутровке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запрещается.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Желудочно-кишечный тракт независимо от степени его наполнения кормовыми массами располагают так, чтобы можно было осмотреть максимально большую поверхность серозных покровов и лимфоузлов.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внешнем осмотре определяют объем и конфигурацию органов пищеварения, состояния желудочных и брыжеечных лимфоузлов, серозных покровов многокамерного желудка, кишечника и брыжейки. При необходимости органы желудка вскрывают по большой кривизне и осматривают со стороны слизистой оболочки. Исследуют состояние слизистых оболочек с учетом особенностей строения их в разных отделах желудка (целостность, цвет, набухание, кровоизлияние, наличие слизи). У телят раннего возраста исследуют состояние пищеводного желоба.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органов желудочно-кишечного тракта можно обнаружить изменения, обусловленные воспалительными процессами рубца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руминит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сетки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книжки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омазит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сычуга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двенадцатиперстной (дуоденит), тощей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еюнит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подвздошной (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иелит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слепой (тифлит), ободочной (колит) и прямой (проктит) кишки или большинства отделов желудочно-кишечного тракта (гастроэнтерит). Воспаление может быть поверхностным и глубоким, очаговым и диффузным, по характеру экссудата — серозным, катаральным, фибринозным, геморрагическим и гнойным.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8" y="3933056"/>
            <a:ext cx="4032448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3"/>
            <a:ext cx="3885476" cy="276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918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496944" cy="65527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послеубойном осмотре туш и органов животных довольно часто диагностируют гастриты, энтериты и гастроэнтериты. С переходом на промышленный откорм у свиней получила распростране­ние так называемая язвенная болезнь желудка. У крупного рогатого скота нередко диагностируется травматический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ретикулит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77379"/>
            <a:ext cx="3816424" cy="263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37112"/>
            <a:ext cx="513273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219" y="1677378"/>
            <a:ext cx="4032448" cy="263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893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24936" cy="295232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Желудок у крупного рогатого скота четырехкамерный, состоит из четырех отделов: рубца, сетки, книжки, сычуга. Самый большой отдел желудка у взрослых животных — рубец, у телят- молочников — сычуг.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Преджелудки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(рубец, сетка, книжка) лишены желез, слизистая оболочка сычуга гладкая, с длинными спиралевидными складками, содержит многочисленные железы.</a:t>
            </a:r>
          </a:p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отдел кишечника очень длинный, выстилающая его слизистая оболочка имеет круговые складки. У коровы длина двенадцатиперстной кишки составляет 90... 120 см, длина всего кишечника 27...49 м. В толстом отделе кишечника нет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карманов, его длина достигает 6,4... 10 м. Ободочная кишка свертывается в спираль, имеющую вид диска. Прямая кишка имеет несколько кольцевидных перетяжек, расположена в тазовой полости. Кишечник собран брыжейкой, в толще которой расположены лимфоузлы и кровеносные сосуды.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48497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48497"/>
            <a:ext cx="4032448" cy="347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20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2304256"/>
          </a:xfrm>
        </p:spPr>
        <p:txBody>
          <a:bodyPr>
            <a:normAutofit fontScale="62500" lnSpcReduction="20000"/>
          </a:bodyPr>
          <a:lstStyle/>
          <a:p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 как начать осматривать желудочно-кишечный тракт, его извлекают из брюшной и тазовой полостей, в том в случае, если он загрязнен содержимым желудка или кишечника, обмывают водой. Пищевод чаще осматривают в комплекте с легкими, сердцем и печенью. Нарушать целостность желудочно-кишечного тракта при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нутровке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запрещается.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Желудочно-кишечный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независимо от степени его наполнения кормовыми массами располагают так, чтобы можно было осмотреть максимально большую поверхность серозных покровов и лимфоузлов.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443933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40324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12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352928" cy="21602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внешнем осмотре определяют объем и конфигурацию органов пищеварения, состояния желудочных и брыжеечных лимфоузлов, серозных покровов многокамерного желудка, кишечника и брыжейки. При необходимости органы желудка вскрывают по большой кривизне и осматривают со стороны слизистой оболочки. Исследуют состояние слизистых оболочек с учетом особенностей строения их в разных отделах желудка (целостность, цвет, набухание, кровоизлияние, наличие слизи). У телят раннего возраста исследуют состояние пищеводного желоба.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6" y="2276872"/>
            <a:ext cx="4320480" cy="361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0" y="2353074"/>
            <a:ext cx="4241572" cy="360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9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252028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органов желудочно-кишечного тракта можно обнаружить изменения, обусловленные воспалительными процессами рубца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руминит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сетки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книжки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омазит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сычуга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двенадцатиперстной (дуоденит), тощей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еюнит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подвздошной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слепой (тифлит), ободочной (колит) и прямой (проктит) кишки или большинства отделов желудочно-кишечного тракта (гастроэнтерит). Воспаление может быть поверхностным и глубоким, очаговым и диффузным, по характеру экссудата — серозным, катаральным, фибринозным, геморрагическим и гнойным.</a:t>
            </a:r>
          </a:p>
          <a:p>
            <a:pPr marL="6858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Серозное воспаление характеризуется дистрофическими и некротическими изменениями эпителия, инфильтрацией слизистой оболочки, очаговыми кровоизлияниями.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94213"/>
            <a:ext cx="3528392" cy="2035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4" y="2708920"/>
            <a:ext cx="3334076" cy="208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2656059"/>
            <a:ext cx="3488007" cy="216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6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992888" cy="338437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Геморрагическое воспаление желудочно-кишечного тракта возникает при отравлениях и инфекционных болезнях. При этом слизистая оболочка и содержимое желудка и кишечника пропитаны геморрагическим экссудатом и окрашены в темно-красный или красно-коричневый цвет. Обширные или ограниченные участки ярко выраженной гиперемии и кровоизлияний в стенках желудочно-кишечного тракта свидетельствуют об остром отравлении животных органическими, минеральными, грибковыми или растительными ядами. При острых и хронических отравлениях появляются изменения в брыжеечных лимфоузлах.</a:t>
            </a:r>
          </a:p>
          <a:p>
            <a:pPr marL="6858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Гнойный гастрит и энтерит проявляются при септико-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пиемичес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ких болезнях, гельминтозах и травматических повреждениях. На поверхности слизистой оболочки или в толще стенки кишечника обнаруживают полужидкий сметанообразный гной серо-белого или серо-зеленоватого цвета.</a:t>
            </a:r>
          </a:p>
          <a:p>
            <a:pPr marL="6858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серозных покровах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преджелудков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иногда обнаруживают опухоли и грибовидные плотные разрастания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актиномикозного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</a:t>
            </a:r>
          </a:p>
          <a:p>
            <a:pPr marL="6858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ветсанэкспертизе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желудочно-кишечного тракта необходимо обращать внимание на состояние сальника и поджелудочной железы.</a:t>
            </a:r>
          </a:p>
          <a:p>
            <a:pPr marL="6858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цвет жировой ткани сальника свидетельствует о кормовой или гемолитической, паренхиматозной, механической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4271151" cy="320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08690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545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118</TotalTime>
  <Words>1476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   Ветсанэкспертиза при заболеваниях органов пищеварения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РФ ФГБОУ ВО Пензенский ГАУ Технологический факультет   Презентация на тему:  «Ветсанэкспертиза при заболеваниях ЖКТ»</dc:title>
  <dc:creator>vMasleAUE fartuk</dc:creator>
  <cp:lastModifiedBy>PGAU</cp:lastModifiedBy>
  <cp:revision>9</cp:revision>
  <dcterms:created xsi:type="dcterms:W3CDTF">2020-01-16T18:16:07Z</dcterms:created>
  <dcterms:modified xsi:type="dcterms:W3CDTF">2024-09-11T07:21:30Z</dcterms:modified>
</cp:coreProperties>
</file>