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10" r:id="rId52"/>
    <p:sldId id="311" r:id="rId53"/>
    <p:sldId id="312" r:id="rId54"/>
    <p:sldId id="313" r:id="rId55"/>
    <p:sldId id="314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36725A-62F9-466B-A223-B2FC804495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1B63C3-CCCE-4247-8708-13B4DA4FFD7E}">
      <dgm:prSet phldrT="[Текст]"/>
      <dgm:spPr/>
      <dgm:t>
        <a:bodyPr/>
        <a:lstStyle/>
        <a:p>
          <a:r>
            <a:rPr lang="ru-RU" dirty="0"/>
            <a:t>Осмотр</a:t>
          </a:r>
        </a:p>
      </dgm:t>
    </dgm:pt>
    <dgm:pt modelId="{A8F7DEFD-E848-43BB-B044-E22B1206EB5E}" type="parTrans" cxnId="{CB519E25-ADC2-4BBC-ABA0-5038CA15F48C}">
      <dgm:prSet/>
      <dgm:spPr/>
      <dgm:t>
        <a:bodyPr/>
        <a:lstStyle/>
        <a:p>
          <a:endParaRPr lang="ru-RU"/>
        </a:p>
      </dgm:t>
    </dgm:pt>
    <dgm:pt modelId="{38E6D202-3F09-4BB9-BB51-0DF92E2CF233}" type="sibTrans" cxnId="{CB519E25-ADC2-4BBC-ABA0-5038CA15F48C}">
      <dgm:prSet/>
      <dgm:spPr/>
      <dgm:t>
        <a:bodyPr/>
        <a:lstStyle/>
        <a:p>
          <a:endParaRPr lang="ru-RU"/>
        </a:p>
      </dgm:t>
    </dgm:pt>
    <dgm:pt modelId="{E180F99A-CF6F-4BB7-9102-D0EC5189DBF1}">
      <dgm:prSet phldrT="[Текст]"/>
      <dgm:spPr/>
      <dgm:t>
        <a:bodyPr/>
        <a:lstStyle/>
        <a:p>
          <a:r>
            <a:rPr lang="ru-RU" dirty="0"/>
            <a:t>Общий </a:t>
          </a:r>
        </a:p>
        <a:p>
          <a:r>
            <a:rPr lang="ru-RU" dirty="0"/>
            <a:t>(габитус)</a:t>
          </a:r>
        </a:p>
      </dgm:t>
    </dgm:pt>
    <dgm:pt modelId="{222BA700-3687-4B2A-AC5C-1B05A8B2B80E}" type="parTrans" cxnId="{ADF1C22D-58A0-4659-B759-2E464C0BA839}">
      <dgm:prSet/>
      <dgm:spPr/>
      <dgm:t>
        <a:bodyPr/>
        <a:lstStyle/>
        <a:p>
          <a:endParaRPr lang="ru-RU"/>
        </a:p>
      </dgm:t>
    </dgm:pt>
    <dgm:pt modelId="{AF33E552-AB78-443A-9DF4-48E2D2F639C9}" type="sibTrans" cxnId="{ADF1C22D-58A0-4659-B759-2E464C0BA839}">
      <dgm:prSet/>
      <dgm:spPr/>
      <dgm:t>
        <a:bodyPr/>
        <a:lstStyle/>
        <a:p>
          <a:endParaRPr lang="ru-RU"/>
        </a:p>
      </dgm:t>
    </dgm:pt>
    <dgm:pt modelId="{1F435E3D-5B1D-4034-A335-B06E0D4D07E5}">
      <dgm:prSet phldrT="[Текст]"/>
      <dgm:spPr/>
      <dgm:t>
        <a:bodyPr/>
        <a:lstStyle/>
        <a:p>
          <a:r>
            <a:rPr lang="ru-RU" dirty="0"/>
            <a:t>Местный </a:t>
          </a:r>
        </a:p>
      </dgm:t>
    </dgm:pt>
    <dgm:pt modelId="{7A3036A2-63CD-48BD-83F2-C0E8FECF8348}" type="parTrans" cxnId="{DC5958C8-5772-4595-B558-F6792037B7B0}">
      <dgm:prSet/>
      <dgm:spPr/>
      <dgm:t>
        <a:bodyPr/>
        <a:lstStyle/>
        <a:p>
          <a:endParaRPr lang="ru-RU"/>
        </a:p>
      </dgm:t>
    </dgm:pt>
    <dgm:pt modelId="{6656FB13-3187-4DCF-8EE9-23859E91D167}" type="sibTrans" cxnId="{DC5958C8-5772-4595-B558-F6792037B7B0}">
      <dgm:prSet/>
      <dgm:spPr/>
      <dgm:t>
        <a:bodyPr/>
        <a:lstStyle/>
        <a:p>
          <a:endParaRPr lang="ru-RU"/>
        </a:p>
      </dgm:t>
    </dgm:pt>
    <dgm:pt modelId="{31702D22-C7C4-43DA-B067-59D2D582B30E}" type="pres">
      <dgm:prSet presAssocID="{7D36725A-62F9-466B-A223-B2FC804495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168C25-F277-4EA3-AD3A-F6F270A95187}" type="pres">
      <dgm:prSet presAssocID="{521B63C3-CCCE-4247-8708-13B4DA4FFD7E}" presName="hierRoot1" presStyleCnt="0">
        <dgm:presLayoutVars>
          <dgm:hierBranch val="init"/>
        </dgm:presLayoutVars>
      </dgm:prSet>
      <dgm:spPr/>
    </dgm:pt>
    <dgm:pt modelId="{AFF4C29D-6389-413B-99E1-B1BBFE50E080}" type="pres">
      <dgm:prSet presAssocID="{521B63C3-CCCE-4247-8708-13B4DA4FFD7E}" presName="rootComposite1" presStyleCnt="0"/>
      <dgm:spPr/>
    </dgm:pt>
    <dgm:pt modelId="{885B3FB8-EC5E-48A8-A3A3-6B18E0B93492}" type="pres">
      <dgm:prSet presAssocID="{521B63C3-CCCE-4247-8708-13B4DA4FFD7E}" presName="rootText1" presStyleLbl="node0" presStyleIdx="0" presStyleCnt="1">
        <dgm:presLayoutVars>
          <dgm:chPref val="3"/>
        </dgm:presLayoutVars>
      </dgm:prSet>
      <dgm:spPr/>
    </dgm:pt>
    <dgm:pt modelId="{A04CA914-499C-44C6-ABAD-FA147E8CBC25}" type="pres">
      <dgm:prSet presAssocID="{521B63C3-CCCE-4247-8708-13B4DA4FFD7E}" presName="rootConnector1" presStyleLbl="node1" presStyleIdx="0" presStyleCnt="0"/>
      <dgm:spPr/>
    </dgm:pt>
    <dgm:pt modelId="{F923F18E-3492-456C-93B3-A541D745A636}" type="pres">
      <dgm:prSet presAssocID="{521B63C3-CCCE-4247-8708-13B4DA4FFD7E}" presName="hierChild2" presStyleCnt="0"/>
      <dgm:spPr/>
    </dgm:pt>
    <dgm:pt modelId="{B9CC2FF1-40A1-4D2C-9970-2600A2B10741}" type="pres">
      <dgm:prSet presAssocID="{222BA700-3687-4B2A-AC5C-1B05A8B2B80E}" presName="Name37" presStyleLbl="parChTrans1D2" presStyleIdx="0" presStyleCnt="2"/>
      <dgm:spPr/>
    </dgm:pt>
    <dgm:pt modelId="{64194A9F-EBD9-4B8B-A184-815340735CCF}" type="pres">
      <dgm:prSet presAssocID="{E180F99A-CF6F-4BB7-9102-D0EC5189DBF1}" presName="hierRoot2" presStyleCnt="0">
        <dgm:presLayoutVars>
          <dgm:hierBranch val="init"/>
        </dgm:presLayoutVars>
      </dgm:prSet>
      <dgm:spPr/>
    </dgm:pt>
    <dgm:pt modelId="{22248C6F-C255-49BF-B8A5-D05E5586E929}" type="pres">
      <dgm:prSet presAssocID="{E180F99A-CF6F-4BB7-9102-D0EC5189DBF1}" presName="rootComposite" presStyleCnt="0"/>
      <dgm:spPr/>
    </dgm:pt>
    <dgm:pt modelId="{8765E416-7FF2-4421-8FB4-E89B1329CFF7}" type="pres">
      <dgm:prSet presAssocID="{E180F99A-CF6F-4BB7-9102-D0EC5189DBF1}" presName="rootText" presStyleLbl="node2" presStyleIdx="0" presStyleCnt="2">
        <dgm:presLayoutVars>
          <dgm:chPref val="3"/>
        </dgm:presLayoutVars>
      </dgm:prSet>
      <dgm:spPr/>
    </dgm:pt>
    <dgm:pt modelId="{8ECC47D7-2CC1-4694-B04E-05FB42BFC9EC}" type="pres">
      <dgm:prSet presAssocID="{E180F99A-CF6F-4BB7-9102-D0EC5189DBF1}" presName="rootConnector" presStyleLbl="node2" presStyleIdx="0" presStyleCnt="2"/>
      <dgm:spPr/>
    </dgm:pt>
    <dgm:pt modelId="{28FE3221-D779-44D4-81F0-FCBAE3EEA241}" type="pres">
      <dgm:prSet presAssocID="{E180F99A-CF6F-4BB7-9102-D0EC5189DBF1}" presName="hierChild4" presStyleCnt="0"/>
      <dgm:spPr/>
    </dgm:pt>
    <dgm:pt modelId="{0406BD85-A4BB-4470-AB1C-F53EE4DF0F1D}" type="pres">
      <dgm:prSet presAssocID="{E180F99A-CF6F-4BB7-9102-D0EC5189DBF1}" presName="hierChild5" presStyleCnt="0"/>
      <dgm:spPr/>
    </dgm:pt>
    <dgm:pt modelId="{4B39788E-9D3C-4937-9593-CF8AFE4E5EBD}" type="pres">
      <dgm:prSet presAssocID="{7A3036A2-63CD-48BD-83F2-C0E8FECF8348}" presName="Name37" presStyleLbl="parChTrans1D2" presStyleIdx="1" presStyleCnt="2"/>
      <dgm:spPr/>
    </dgm:pt>
    <dgm:pt modelId="{2254D1A2-B039-4286-855E-473F5AB7207C}" type="pres">
      <dgm:prSet presAssocID="{1F435E3D-5B1D-4034-A335-B06E0D4D07E5}" presName="hierRoot2" presStyleCnt="0">
        <dgm:presLayoutVars>
          <dgm:hierBranch val="init"/>
        </dgm:presLayoutVars>
      </dgm:prSet>
      <dgm:spPr/>
    </dgm:pt>
    <dgm:pt modelId="{0FBB6A20-9289-49CA-B418-8BBF759065C0}" type="pres">
      <dgm:prSet presAssocID="{1F435E3D-5B1D-4034-A335-B06E0D4D07E5}" presName="rootComposite" presStyleCnt="0"/>
      <dgm:spPr/>
    </dgm:pt>
    <dgm:pt modelId="{F46B1D39-16E5-455B-8713-8803872E2C84}" type="pres">
      <dgm:prSet presAssocID="{1F435E3D-5B1D-4034-A335-B06E0D4D07E5}" presName="rootText" presStyleLbl="node2" presStyleIdx="1" presStyleCnt="2">
        <dgm:presLayoutVars>
          <dgm:chPref val="3"/>
        </dgm:presLayoutVars>
      </dgm:prSet>
      <dgm:spPr/>
    </dgm:pt>
    <dgm:pt modelId="{D81A7BE4-999B-450A-9396-33EEE05DEACC}" type="pres">
      <dgm:prSet presAssocID="{1F435E3D-5B1D-4034-A335-B06E0D4D07E5}" presName="rootConnector" presStyleLbl="node2" presStyleIdx="1" presStyleCnt="2"/>
      <dgm:spPr/>
    </dgm:pt>
    <dgm:pt modelId="{D3481204-253C-4F33-9123-D8CF1AC2BABE}" type="pres">
      <dgm:prSet presAssocID="{1F435E3D-5B1D-4034-A335-B06E0D4D07E5}" presName="hierChild4" presStyleCnt="0"/>
      <dgm:spPr/>
    </dgm:pt>
    <dgm:pt modelId="{187FD5F8-3951-4933-B5D4-D9B2AD2CF296}" type="pres">
      <dgm:prSet presAssocID="{1F435E3D-5B1D-4034-A335-B06E0D4D07E5}" presName="hierChild5" presStyleCnt="0"/>
      <dgm:spPr/>
    </dgm:pt>
    <dgm:pt modelId="{0FF1401C-65FB-43D8-A89D-A377771AB9CD}" type="pres">
      <dgm:prSet presAssocID="{521B63C3-CCCE-4247-8708-13B4DA4FFD7E}" presName="hierChild3" presStyleCnt="0"/>
      <dgm:spPr/>
    </dgm:pt>
  </dgm:ptLst>
  <dgm:cxnLst>
    <dgm:cxn modelId="{CB519E25-ADC2-4BBC-ABA0-5038CA15F48C}" srcId="{7D36725A-62F9-466B-A223-B2FC8044956B}" destId="{521B63C3-CCCE-4247-8708-13B4DA4FFD7E}" srcOrd="0" destOrd="0" parTransId="{A8F7DEFD-E848-43BB-B044-E22B1206EB5E}" sibTransId="{38E6D202-3F09-4BB9-BB51-0DF92E2CF233}"/>
    <dgm:cxn modelId="{EAC83428-69DE-4326-BC16-91D70A45463A}" type="presOf" srcId="{222BA700-3687-4B2A-AC5C-1B05A8B2B80E}" destId="{B9CC2FF1-40A1-4D2C-9970-2600A2B10741}" srcOrd="0" destOrd="0" presId="urn:microsoft.com/office/officeart/2005/8/layout/orgChart1"/>
    <dgm:cxn modelId="{ADF1C22D-58A0-4659-B759-2E464C0BA839}" srcId="{521B63C3-CCCE-4247-8708-13B4DA4FFD7E}" destId="{E180F99A-CF6F-4BB7-9102-D0EC5189DBF1}" srcOrd="0" destOrd="0" parTransId="{222BA700-3687-4B2A-AC5C-1B05A8B2B80E}" sibTransId="{AF33E552-AB78-443A-9DF4-48E2D2F639C9}"/>
    <dgm:cxn modelId="{1CE78F5F-426A-4CA7-966B-9EDF903271B8}" type="presOf" srcId="{1F435E3D-5B1D-4034-A335-B06E0D4D07E5}" destId="{F46B1D39-16E5-455B-8713-8803872E2C84}" srcOrd="0" destOrd="0" presId="urn:microsoft.com/office/officeart/2005/8/layout/orgChart1"/>
    <dgm:cxn modelId="{46217943-83E5-40A8-9D11-DA682B4A22BF}" type="presOf" srcId="{7D36725A-62F9-466B-A223-B2FC8044956B}" destId="{31702D22-C7C4-43DA-B067-59D2D582B30E}" srcOrd="0" destOrd="0" presId="urn:microsoft.com/office/officeart/2005/8/layout/orgChart1"/>
    <dgm:cxn modelId="{E30D3B6C-265A-4C0B-9FF8-C4208017E861}" type="presOf" srcId="{521B63C3-CCCE-4247-8708-13B4DA4FFD7E}" destId="{A04CA914-499C-44C6-ABAD-FA147E8CBC25}" srcOrd="1" destOrd="0" presId="urn:microsoft.com/office/officeart/2005/8/layout/orgChart1"/>
    <dgm:cxn modelId="{49928856-DC37-46E8-8649-5BB1CCF74B71}" type="presOf" srcId="{521B63C3-CCCE-4247-8708-13B4DA4FFD7E}" destId="{885B3FB8-EC5E-48A8-A3A3-6B18E0B93492}" srcOrd="0" destOrd="0" presId="urn:microsoft.com/office/officeart/2005/8/layout/orgChart1"/>
    <dgm:cxn modelId="{742B607C-9A0B-4E65-BCD0-08B0F280EBBB}" type="presOf" srcId="{1F435E3D-5B1D-4034-A335-B06E0D4D07E5}" destId="{D81A7BE4-999B-450A-9396-33EEE05DEACC}" srcOrd="1" destOrd="0" presId="urn:microsoft.com/office/officeart/2005/8/layout/orgChart1"/>
    <dgm:cxn modelId="{E1B9988F-FA80-4079-AF95-129FC9C34CB2}" type="presOf" srcId="{E180F99A-CF6F-4BB7-9102-D0EC5189DBF1}" destId="{8ECC47D7-2CC1-4694-B04E-05FB42BFC9EC}" srcOrd="1" destOrd="0" presId="urn:microsoft.com/office/officeart/2005/8/layout/orgChart1"/>
    <dgm:cxn modelId="{0D6FBCB0-9EA5-4559-A4A7-4B4F826323AE}" type="presOf" srcId="{7A3036A2-63CD-48BD-83F2-C0E8FECF8348}" destId="{4B39788E-9D3C-4937-9593-CF8AFE4E5EBD}" srcOrd="0" destOrd="0" presId="urn:microsoft.com/office/officeart/2005/8/layout/orgChart1"/>
    <dgm:cxn modelId="{DC5958C8-5772-4595-B558-F6792037B7B0}" srcId="{521B63C3-CCCE-4247-8708-13B4DA4FFD7E}" destId="{1F435E3D-5B1D-4034-A335-B06E0D4D07E5}" srcOrd="1" destOrd="0" parTransId="{7A3036A2-63CD-48BD-83F2-C0E8FECF8348}" sibTransId="{6656FB13-3187-4DCF-8EE9-23859E91D167}"/>
    <dgm:cxn modelId="{6D7A17FF-4DD5-44E6-9234-F7DAF7182E3D}" type="presOf" srcId="{E180F99A-CF6F-4BB7-9102-D0EC5189DBF1}" destId="{8765E416-7FF2-4421-8FB4-E89B1329CFF7}" srcOrd="0" destOrd="0" presId="urn:microsoft.com/office/officeart/2005/8/layout/orgChart1"/>
    <dgm:cxn modelId="{860214F3-14F0-437C-9853-004A7F573AD6}" type="presParOf" srcId="{31702D22-C7C4-43DA-B067-59D2D582B30E}" destId="{55168C25-F277-4EA3-AD3A-F6F270A95187}" srcOrd="0" destOrd="0" presId="urn:microsoft.com/office/officeart/2005/8/layout/orgChart1"/>
    <dgm:cxn modelId="{9C1F6CFD-D28B-4DF9-842C-C8B683D40DB5}" type="presParOf" srcId="{55168C25-F277-4EA3-AD3A-F6F270A95187}" destId="{AFF4C29D-6389-413B-99E1-B1BBFE50E080}" srcOrd="0" destOrd="0" presId="urn:microsoft.com/office/officeart/2005/8/layout/orgChart1"/>
    <dgm:cxn modelId="{FCC41B68-02F0-4149-AB6E-D032828CA298}" type="presParOf" srcId="{AFF4C29D-6389-413B-99E1-B1BBFE50E080}" destId="{885B3FB8-EC5E-48A8-A3A3-6B18E0B93492}" srcOrd="0" destOrd="0" presId="urn:microsoft.com/office/officeart/2005/8/layout/orgChart1"/>
    <dgm:cxn modelId="{B6D5A8A6-32FD-4FD3-881F-6E15578EC4E4}" type="presParOf" srcId="{AFF4C29D-6389-413B-99E1-B1BBFE50E080}" destId="{A04CA914-499C-44C6-ABAD-FA147E8CBC25}" srcOrd="1" destOrd="0" presId="urn:microsoft.com/office/officeart/2005/8/layout/orgChart1"/>
    <dgm:cxn modelId="{0FDACDBE-30A1-49B6-BC23-86D4B30D4E2C}" type="presParOf" srcId="{55168C25-F277-4EA3-AD3A-F6F270A95187}" destId="{F923F18E-3492-456C-93B3-A541D745A636}" srcOrd="1" destOrd="0" presId="urn:microsoft.com/office/officeart/2005/8/layout/orgChart1"/>
    <dgm:cxn modelId="{B66828EF-51B5-4387-A4C1-F7A0789DAA25}" type="presParOf" srcId="{F923F18E-3492-456C-93B3-A541D745A636}" destId="{B9CC2FF1-40A1-4D2C-9970-2600A2B10741}" srcOrd="0" destOrd="0" presId="urn:microsoft.com/office/officeart/2005/8/layout/orgChart1"/>
    <dgm:cxn modelId="{88DCF0BF-9A8D-4CEE-BFF1-0C5DA92CAC49}" type="presParOf" srcId="{F923F18E-3492-456C-93B3-A541D745A636}" destId="{64194A9F-EBD9-4B8B-A184-815340735CCF}" srcOrd="1" destOrd="0" presId="urn:microsoft.com/office/officeart/2005/8/layout/orgChart1"/>
    <dgm:cxn modelId="{D38CC33B-4FCB-497A-BE8C-2799FF5FEA01}" type="presParOf" srcId="{64194A9F-EBD9-4B8B-A184-815340735CCF}" destId="{22248C6F-C255-49BF-B8A5-D05E5586E929}" srcOrd="0" destOrd="0" presId="urn:microsoft.com/office/officeart/2005/8/layout/orgChart1"/>
    <dgm:cxn modelId="{5451A14F-EA81-4328-9854-4E03788679D3}" type="presParOf" srcId="{22248C6F-C255-49BF-B8A5-D05E5586E929}" destId="{8765E416-7FF2-4421-8FB4-E89B1329CFF7}" srcOrd="0" destOrd="0" presId="urn:microsoft.com/office/officeart/2005/8/layout/orgChart1"/>
    <dgm:cxn modelId="{1469A3FD-F846-4C88-8A3D-4A5D394EAA7C}" type="presParOf" srcId="{22248C6F-C255-49BF-B8A5-D05E5586E929}" destId="{8ECC47D7-2CC1-4694-B04E-05FB42BFC9EC}" srcOrd="1" destOrd="0" presId="urn:microsoft.com/office/officeart/2005/8/layout/orgChart1"/>
    <dgm:cxn modelId="{F6BACBD6-8A89-487F-9FC5-623DE77BDD42}" type="presParOf" srcId="{64194A9F-EBD9-4B8B-A184-815340735CCF}" destId="{28FE3221-D779-44D4-81F0-FCBAE3EEA241}" srcOrd="1" destOrd="0" presId="urn:microsoft.com/office/officeart/2005/8/layout/orgChart1"/>
    <dgm:cxn modelId="{EB174D03-530C-4A8C-A085-D7CFD85A4BBA}" type="presParOf" srcId="{64194A9F-EBD9-4B8B-A184-815340735CCF}" destId="{0406BD85-A4BB-4470-AB1C-F53EE4DF0F1D}" srcOrd="2" destOrd="0" presId="urn:microsoft.com/office/officeart/2005/8/layout/orgChart1"/>
    <dgm:cxn modelId="{562396BC-3197-4374-8A35-8A095408DEC9}" type="presParOf" srcId="{F923F18E-3492-456C-93B3-A541D745A636}" destId="{4B39788E-9D3C-4937-9593-CF8AFE4E5EBD}" srcOrd="2" destOrd="0" presId="urn:microsoft.com/office/officeart/2005/8/layout/orgChart1"/>
    <dgm:cxn modelId="{DE07C868-882A-4C42-981F-C09239A22E42}" type="presParOf" srcId="{F923F18E-3492-456C-93B3-A541D745A636}" destId="{2254D1A2-B039-4286-855E-473F5AB7207C}" srcOrd="3" destOrd="0" presId="urn:microsoft.com/office/officeart/2005/8/layout/orgChart1"/>
    <dgm:cxn modelId="{A8FA573F-911A-486C-947A-0F3E141240B2}" type="presParOf" srcId="{2254D1A2-B039-4286-855E-473F5AB7207C}" destId="{0FBB6A20-9289-49CA-B418-8BBF759065C0}" srcOrd="0" destOrd="0" presId="urn:microsoft.com/office/officeart/2005/8/layout/orgChart1"/>
    <dgm:cxn modelId="{30272DE3-7D32-4ECF-AF0C-C57090EAB878}" type="presParOf" srcId="{0FBB6A20-9289-49CA-B418-8BBF759065C0}" destId="{F46B1D39-16E5-455B-8713-8803872E2C84}" srcOrd="0" destOrd="0" presId="urn:microsoft.com/office/officeart/2005/8/layout/orgChart1"/>
    <dgm:cxn modelId="{EDED9326-C677-47A1-B67F-0746B29BFDB5}" type="presParOf" srcId="{0FBB6A20-9289-49CA-B418-8BBF759065C0}" destId="{D81A7BE4-999B-450A-9396-33EEE05DEACC}" srcOrd="1" destOrd="0" presId="urn:microsoft.com/office/officeart/2005/8/layout/orgChart1"/>
    <dgm:cxn modelId="{FB23771A-BB12-4547-B56A-DC5BCB5836EC}" type="presParOf" srcId="{2254D1A2-B039-4286-855E-473F5AB7207C}" destId="{D3481204-253C-4F33-9123-D8CF1AC2BABE}" srcOrd="1" destOrd="0" presId="urn:microsoft.com/office/officeart/2005/8/layout/orgChart1"/>
    <dgm:cxn modelId="{38FA21E8-D626-4772-9975-1BAC91AFDF71}" type="presParOf" srcId="{2254D1A2-B039-4286-855E-473F5AB7207C}" destId="{187FD5F8-3951-4933-B5D4-D9B2AD2CF296}" srcOrd="2" destOrd="0" presId="urn:microsoft.com/office/officeart/2005/8/layout/orgChart1"/>
    <dgm:cxn modelId="{4CCD80DD-BE62-4AAA-A1B9-ABD93EF26E6C}" type="presParOf" srcId="{55168C25-F277-4EA3-AD3A-F6F270A95187}" destId="{0FF1401C-65FB-43D8-A89D-A377771AB9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01E4BD-435A-4051-8079-249E286A91D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58AFEC-9C63-4A1B-B8D3-B82ACB3362A6}">
      <dgm:prSet phldrT="[Текст]"/>
      <dgm:spPr/>
      <dgm:t>
        <a:bodyPr/>
        <a:lstStyle/>
        <a:p>
          <a:r>
            <a:rPr lang="ru-RU" dirty="0"/>
            <a:t>перкуссия</a:t>
          </a:r>
        </a:p>
      </dgm:t>
    </dgm:pt>
    <dgm:pt modelId="{B36FB34F-98F0-43B7-A205-42E95DDE80D0}" type="parTrans" cxnId="{3CEB6369-6042-4E06-8A7B-D83A054E37A5}">
      <dgm:prSet/>
      <dgm:spPr/>
      <dgm:t>
        <a:bodyPr/>
        <a:lstStyle/>
        <a:p>
          <a:endParaRPr lang="ru-RU"/>
        </a:p>
      </dgm:t>
    </dgm:pt>
    <dgm:pt modelId="{4509B8A2-E727-47BA-AE1A-59D92795B201}" type="sibTrans" cxnId="{3CEB6369-6042-4E06-8A7B-D83A054E37A5}">
      <dgm:prSet/>
      <dgm:spPr/>
      <dgm:t>
        <a:bodyPr/>
        <a:lstStyle/>
        <a:p>
          <a:endParaRPr lang="ru-RU"/>
        </a:p>
      </dgm:t>
    </dgm:pt>
    <dgm:pt modelId="{36F4BEC1-D448-4C16-A72C-2D54518994F2}">
      <dgm:prSet phldrT="[Текст]"/>
      <dgm:spPr/>
      <dgm:t>
        <a:bodyPr/>
        <a:lstStyle/>
        <a:p>
          <a:r>
            <a:rPr lang="ru-RU" dirty="0"/>
            <a:t>непосредственная</a:t>
          </a:r>
        </a:p>
      </dgm:t>
    </dgm:pt>
    <dgm:pt modelId="{37EDF8A0-4CB2-4248-8114-1DBED0885CA0}" type="parTrans" cxnId="{9AC311FF-968A-41C9-877F-6238A674B3CD}">
      <dgm:prSet/>
      <dgm:spPr/>
      <dgm:t>
        <a:bodyPr/>
        <a:lstStyle/>
        <a:p>
          <a:endParaRPr lang="ru-RU"/>
        </a:p>
      </dgm:t>
    </dgm:pt>
    <dgm:pt modelId="{7FAB19A9-4F45-4C5B-8ADA-5CFAE2CBE1F0}" type="sibTrans" cxnId="{9AC311FF-968A-41C9-877F-6238A674B3CD}">
      <dgm:prSet/>
      <dgm:spPr/>
      <dgm:t>
        <a:bodyPr/>
        <a:lstStyle/>
        <a:p>
          <a:endParaRPr lang="ru-RU"/>
        </a:p>
      </dgm:t>
    </dgm:pt>
    <dgm:pt modelId="{5C8D52A0-5253-4723-8C94-D995AF88C012}">
      <dgm:prSet phldrT="[Текст]"/>
      <dgm:spPr/>
      <dgm:t>
        <a:bodyPr/>
        <a:lstStyle/>
        <a:p>
          <a:r>
            <a:rPr lang="ru-RU" dirty="0"/>
            <a:t>посредственная</a:t>
          </a:r>
        </a:p>
      </dgm:t>
    </dgm:pt>
    <dgm:pt modelId="{F1F3B60B-C4A0-4468-A2F4-7540C8C45526}" type="parTrans" cxnId="{783C3346-B772-459D-8FC8-47283F34546D}">
      <dgm:prSet/>
      <dgm:spPr/>
      <dgm:t>
        <a:bodyPr/>
        <a:lstStyle/>
        <a:p>
          <a:endParaRPr lang="ru-RU"/>
        </a:p>
      </dgm:t>
    </dgm:pt>
    <dgm:pt modelId="{69C41DE7-2611-4EB5-AA9E-624AF85ADE58}" type="sibTrans" cxnId="{783C3346-B772-459D-8FC8-47283F34546D}">
      <dgm:prSet/>
      <dgm:spPr/>
      <dgm:t>
        <a:bodyPr/>
        <a:lstStyle/>
        <a:p>
          <a:endParaRPr lang="ru-RU"/>
        </a:p>
      </dgm:t>
    </dgm:pt>
    <dgm:pt modelId="{28591A22-77E8-42E8-9A84-C8E7CF17826C}" type="pres">
      <dgm:prSet presAssocID="{4301E4BD-435A-4051-8079-249E286A91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FEE4C48-9A08-4FAC-B4B6-EA78A9A59CD0}" type="pres">
      <dgm:prSet presAssocID="{DD58AFEC-9C63-4A1B-B8D3-B82ACB3362A6}" presName="hierRoot1" presStyleCnt="0">
        <dgm:presLayoutVars>
          <dgm:hierBranch val="init"/>
        </dgm:presLayoutVars>
      </dgm:prSet>
      <dgm:spPr/>
    </dgm:pt>
    <dgm:pt modelId="{BB6EE4BE-3C93-4F77-B8B4-F670888BE749}" type="pres">
      <dgm:prSet presAssocID="{DD58AFEC-9C63-4A1B-B8D3-B82ACB3362A6}" presName="rootComposite1" presStyleCnt="0"/>
      <dgm:spPr/>
    </dgm:pt>
    <dgm:pt modelId="{8DB74C2D-9E39-4D2F-8CA1-844F5FF761C7}" type="pres">
      <dgm:prSet presAssocID="{DD58AFEC-9C63-4A1B-B8D3-B82ACB3362A6}" presName="rootText1" presStyleLbl="node0" presStyleIdx="0" presStyleCnt="1">
        <dgm:presLayoutVars>
          <dgm:chPref val="3"/>
        </dgm:presLayoutVars>
      </dgm:prSet>
      <dgm:spPr/>
    </dgm:pt>
    <dgm:pt modelId="{45A343C5-139E-4F17-89E4-990B32003735}" type="pres">
      <dgm:prSet presAssocID="{DD58AFEC-9C63-4A1B-B8D3-B82ACB3362A6}" presName="rootConnector1" presStyleLbl="node1" presStyleIdx="0" presStyleCnt="0"/>
      <dgm:spPr/>
    </dgm:pt>
    <dgm:pt modelId="{9E3CC1D9-365C-4713-9BA0-2B10DDA5044D}" type="pres">
      <dgm:prSet presAssocID="{DD58AFEC-9C63-4A1B-B8D3-B82ACB3362A6}" presName="hierChild2" presStyleCnt="0"/>
      <dgm:spPr/>
    </dgm:pt>
    <dgm:pt modelId="{8C178BDB-5C0F-4E6E-BD06-DB10AB0F7672}" type="pres">
      <dgm:prSet presAssocID="{37EDF8A0-4CB2-4248-8114-1DBED0885CA0}" presName="Name37" presStyleLbl="parChTrans1D2" presStyleIdx="0" presStyleCnt="2"/>
      <dgm:spPr/>
    </dgm:pt>
    <dgm:pt modelId="{49EA9BC8-0D67-47F3-BBA4-E4F97E750F37}" type="pres">
      <dgm:prSet presAssocID="{36F4BEC1-D448-4C16-A72C-2D54518994F2}" presName="hierRoot2" presStyleCnt="0">
        <dgm:presLayoutVars>
          <dgm:hierBranch val="init"/>
        </dgm:presLayoutVars>
      </dgm:prSet>
      <dgm:spPr/>
    </dgm:pt>
    <dgm:pt modelId="{FFFE15DA-3366-418E-995A-D3D51F744664}" type="pres">
      <dgm:prSet presAssocID="{36F4BEC1-D448-4C16-A72C-2D54518994F2}" presName="rootComposite" presStyleCnt="0"/>
      <dgm:spPr/>
    </dgm:pt>
    <dgm:pt modelId="{834E1530-107B-4C3C-9841-04D72244E4E2}" type="pres">
      <dgm:prSet presAssocID="{36F4BEC1-D448-4C16-A72C-2D54518994F2}" presName="rootText" presStyleLbl="node2" presStyleIdx="0" presStyleCnt="2">
        <dgm:presLayoutVars>
          <dgm:chPref val="3"/>
        </dgm:presLayoutVars>
      </dgm:prSet>
      <dgm:spPr/>
    </dgm:pt>
    <dgm:pt modelId="{6EB05616-F3F5-4E87-946C-5424B063FD03}" type="pres">
      <dgm:prSet presAssocID="{36F4BEC1-D448-4C16-A72C-2D54518994F2}" presName="rootConnector" presStyleLbl="node2" presStyleIdx="0" presStyleCnt="2"/>
      <dgm:spPr/>
    </dgm:pt>
    <dgm:pt modelId="{2469F4A6-F71A-4F0F-AC74-7168611D7331}" type="pres">
      <dgm:prSet presAssocID="{36F4BEC1-D448-4C16-A72C-2D54518994F2}" presName="hierChild4" presStyleCnt="0"/>
      <dgm:spPr/>
    </dgm:pt>
    <dgm:pt modelId="{B71FE4A8-0D37-4092-A7F9-96D9DEBEB7FC}" type="pres">
      <dgm:prSet presAssocID="{36F4BEC1-D448-4C16-A72C-2D54518994F2}" presName="hierChild5" presStyleCnt="0"/>
      <dgm:spPr/>
    </dgm:pt>
    <dgm:pt modelId="{84C12A94-6AC8-4964-9280-29EB5D377346}" type="pres">
      <dgm:prSet presAssocID="{F1F3B60B-C4A0-4468-A2F4-7540C8C45526}" presName="Name37" presStyleLbl="parChTrans1D2" presStyleIdx="1" presStyleCnt="2"/>
      <dgm:spPr/>
    </dgm:pt>
    <dgm:pt modelId="{9806D55B-D417-4F8A-9E9B-118D387FC31A}" type="pres">
      <dgm:prSet presAssocID="{5C8D52A0-5253-4723-8C94-D995AF88C012}" presName="hierRoot2" presStyleCnt="0">
        <dgm:presLayoutVars>
          <dgm:hierBranch val="init"/>
        </dgm:presLayoutVars>
      </dgm:prSet>
      <dgm:spPr/>
    </dgm:pt>
    <dgm:pt modelId="{F33013EF-5D17-4EA0-BD6F-983DBCB81AE8}" type="pres">
      <dgm:prSet presAssocID="{5C8D52A0-5253-4723-8C94-D995AF88C012}" presName="rootComposite" presStyleCnt="0"/>
      <dgm:spPr/>
    </dgm:pt>
    <dgm:pt modelId="{FF9705C1-5F63-4995-BD83-35F2146FAEB7}" type="pres">
      <dgm:prSet presAssocID="{5C8D52A0-5253-4723-8C94-D995AF88C012}" presName="rootText" presStyleLbl="node2" presStyleIdx="1" presStyleCnt="2">
        <dgm:presLayoutVars>
          <dgm:chPref val="3"/>
        </dgm:presLayoutVars>
      </dgm:prSet>
      <dgm:spPr/>
    </dgm:pt>
    <dgm:pt modelId="{34F40317-C970-4EE7-BE84-B14EA926E13B}" type="pres">
      <dgm:prSet presAssocID="{5C8D52A0-5253-4723-8C94-D995AF88C012}" presName="rootConnector" presStyleLbl="node2" presStyleIdx="1" presStyleCnt="2"/>
      <dgm:spPr/>
    </dgm:pt>
    <dgm:pt modelId="{FCE2C5B7-6AF6-4EC7-9163-56FCB296F40B}" type="pres">
      <dgm:prSet presAssocID="{5C8D52A0-5253-4723-8C94-D995AF88C012}" presName="hierChild4" presStyleCnt="0"/>
      <dgm:spPr/>
    </dgm:pt>
    <dgm:pt modelId="{238BFD62-4743-4713-8E65-4334C3251A42}" type="pres">
      <dgm:prSet presAssocID="{5C8D52A0-5253-4723-8C94-D995AF88C012}" presName="hierChild5" presStyleCnt="0"/>
      <dgm:spPr/>
    </dgm:pt>
    <dgm:pt modelId="{E52A426C-1AB9-46DF-9596-8041BB4E41C3}" type="pres">
      <dgm:prSet presAssocID="{DD58AFEC-9C63-4A1B-B8D3-B82ACB3362A6}" presName="hierChild3" presStyleCnt="0"/>
      <dgm:spPr/>
    </dgm:pt>
  </dgm:ptLst>
  <dgm:cxnLst>
    <dgm:cxn modelId="{69D3B525-778C-493D-95DD-9F943E1507BA}" type="presOf" srcId="{4301E4BD-435A-4051-8079-249E286A91DE}" destId="{28591A22-77E8-42E8-9A84-C8E7CF17826C}" srcOrd="0" destOrd="0" presId="urn:microsoft.com/office/officeart/2005/8/layout/orgChart1"/>
    <dgm:cxn modelId="{783C3346-B772-459D-8FC8-47283F34546D}" srcId="{DD58AFEC-9C63-4A1B-B8D3-B82ACB3362A6}" destId="{5C8D52A0-5253-4723-8C94-D995AF88C012}" srcOrd="1" destOrd="0" parTransId="{F1F3B60B-C4A0-4468-A2F4-7540C8C45526}" sibTransId="{69C41DE7-2611-4EB5-AA9E-624AF85ADE58}"/>
    <dgm:cxn modelId="{3CEB6369-6042-4E06-8A7B-D83A054E37A5}" srcId="{4301E4BD-435A-4051-8079-249E286A91DE}" destId="{DD58AFEC-9C63-4A1B-B8D3-B82ACB3362A6}" srcOrd="0" destOrd="0" parTransId="{B36FB34F-98F0-43B7-A205-42E95DDE80D0}" sibTransId="{4509B8A2-E727-47BA-AE1A-59D92795B201}"/>
    <dgm:cxn modelId="{EA0A4C49-1059-4339-97CF-25D62B1B8DA1}" type="presOf" srcId="{DD58AFEC-9C63-4A1B-B8D3-B82ACB3362A6}" destId="{8DB74C2D-9E39-4D2F-8CA1-844F5FF761C7}" srcOrd="0" destOrd="0" presId="urn:microsoft.com/office/officeart/2005/8/layout/orgChart1"/>
    <dgm:cxn modelId="{B683B873-7CF1-47B2-B411-A059F0C37247}" type="presOf" srcId="{36F4BEC1-D448-4C16-A72C-2D54518994F2}" destId="{834E1530-107B-4C3C-9841-04D72244E4E2}" srcOrd="0" destOrd="0" presId="urn:microsoft.com/office/officeart/2005/8/layout/orgChart1"/>
    <dgm:cxn modelId="{546D8676-0069-45CB-9BA3-087EEAF8BDF6}" type="presOf" srcId="{DD58AFEC-9C63-4A1B-B8D3-B82ACB3362A6}" destId="{45A343C5-139E-4F17-89E4-990B32003735}" srcOrd="1" destOrd="0" presId="urn:microsoft.com/office/officeart/2005/8/layout/orgChart1"/>
    <dgm:cxn modelId="{DE5240B5-BEAC-445B-8EFB-6E055875425F}" type="presOf" srcId="{37EDF8A0-4CB2-4248-8114-1DBED0885CA0}" destId="{8C178BDB-5C0F-4E6E-BD06-DB10AB0F7672}" srcOrd="0" destOrd="0" presId="urn:microsoft.com/office/officeart/2005/8/layout/orgChart1"/>
    <dgm:cxn modelId="{5DEE73BC-3001-47CC-AB88-DA24EB8C2539}" type="presOf" srcId="{5C8D52A0-5253-4723-8C94-D995AF88C012}" destId="{34F40317-C970-4EE7-BE84-B14EA926E13B}" srcOrd="1" destOrd="0" presId="urn:microsoft.com/office/officeart/2005/8/layout/orgChart1"/>
    <dgm:cxn modelId="{162BB6D8-71DC-412C-822D-8183004AC097}" type="presOf" srcId="{5C8D52A0-5253-4723-8C94-D995AF88C012}" destId="{FF9705C1-5F63-4995-BD83-35F2146FAEB7}" srcOrd="0" destOrd="0" presId="urn:microsoft.com/office/officeart/2005/8/layout/orgChart1"/>
    <dgm:cxn modelId="{6FF433EE-9DF4-4F75-BEB4-DE809F9DAD84}" type="presOf" srcId="{36F4BEC1-D448-4C16-A72C-2D54518994F2}" destId="{6EB05616-F3F5-4E87-946C-5424B063FD03}" srcOrd="1" destOrd="0" presId="urn:microsoft.com/office/officeart/2005/8/layout/orgChart1"/>
    <dgm:cxn modelId="{D27FE4F4-EFF4-4338-AFDF-0663ED5F973C}" type="presOf" srcId="{F1F3B60B-C4A0-4468-A2F4-7540C8C45526}" destId="{84C12A94-6AC8-4964-9280-29EB5D377346}" srcOrd="0" destOrd="0" presId="urn:microsoft.com/office/officeart/2005/8/layout/orgChart1"/>
    <dgm:cxn modelId="{9AC311FF-968A-41C9-877F-6238A674B3CD}" srcId="{DD58AFEC-9C63-4A1B-B8D3-B82ACB3362A6}" destId="{36F4BEC1-D448-4C16-A72C-2D54518994F2}" srcOrd="0" destOrd="0" parTransId="{37EDF8A0-4CB2-4248-8114-1DBED0885CA0}" sibTransId="{7FAB19A9-4F45-4C5B-8ADA-5CFAE2CBE1F0}"/>
    <dgm:cxn modelId="{4A425F3A-49A8-44F8-A5F8-0A5AD926A35D}" type="presParOf" srcId="{28591A22-77E8-42E8-9A84-C8E7CF17826C}" destId="{4FEE4C48-9A08-4FAC-B4B6-EA78A9A59CD0}" srcOrd="0" destOrd="0" presId="urn:microsoft.com/office/officeart/2005/8/layout/orgChart1"/>
    <dgm:cxn modelId="{B082BEF4-2BF4-4E8F-9585-71AE6A25954D}" type="presParOf" srcId="{4FEE4C48-9A08-4FAC-B4B6-EA78A9A59CD0}" destId="{BB6EE4BE-3C93-4F77-B8B4-F670888BE749}" srcOrd="0" destOrd="0" presId="urn:microsoft.com/office/officeart/2005/8/layout/orgChart1"/>
    <dgm:cxn modelId="{02E58FD1-D328-4180-9356-823D98FA83AE}" type="presParOf" srcId="{BB6EE4BE-3C93-4F77-B8B4-F670888BE749}" destId="{8DB74C2D-9E39-4D2F-8CA1-844F5FF761C7}" srcOrd="0" destOrd="0" presId="urn:microsoft.com/office/officeart/2005/8/layout/orgChart1"/>
    <dgm:cxn modelId="{401F625D-C8A3-4F5A-8563-BBBD4B586CBA}" type="presParOf" srcId="{BB6EE4BE-3C93-4F77-B8B4-F670888BE749}" destId="{45A343C5-139E-4F17-89E4-990B32003735}" srcOrd="1" destOrd="0" presId="urn:microsoft.com/office/officeart/2005/8/layout/orgChart1"/>
    <dgm:cxn modelId="{DA618D85-A176-4B20-9321-63B771C5BCBC}" type="presParOf" srcId="{4FEE4C48-9A08-4FAC-B4B6-EA78A9A59CD0}" destId="{9E3CC1D9-365C-4713-9BA0-2B10DDA5044D}" srcOrd="1" destOrd="0" presId="urn:microsoft.com/office/officeart/2005/8/layout/orgChart1"/>
    <dgm:cxn modelId="{B406A771-F020-41D4-91E7-A8969C01EBFE}" type="presParOf" srcId="{9E3CC1D9-365C-4713-9BA0-2B10DDA5044D}" destId="{8C178BDB-5C0F-4E6E-BD06-DB10AB0F7672}" srcOrd="0" destOrd="0" presId="urn:microsoft.com/office/officeart/2005/8/layout/orgChart1"/>
    <dgm:cxn modelId="{23D9E966-919F-4EEF-8039-19874F6C3505}" type="presParOf" srcId="{9E3CC1D9-365C-4713-9BA0-2B10DDA5044D}" destId="{49EA9BC8-0D67-47F3-BBA4-E4F97E750F37}" srcOrd="1" destOrd="0" presId="urn:microsoft.com/office/officeart/2005/8/layout/orgChart1"/>
    <dgm:cxn modelId="{7015146A-450B-4607-B915-C1AA78FE08FE}" type="presParOf" srcId="{49EA9BC8-0D67-47F3-BBA4-E4F97E750F37}" destId="{FFFE15DA-3366-418E-995A-D3D51F744664}" srcOrd="0" destOrd="0" presId="urn:microsoft.com/office/officeart/2005/8/layout/orgChart1"/>
    <dgm:cxn modelId="{47E464C1-9109-4B55-96C5-0D2573E094E0}" type="presParOf" srcId="{FFFE15DA-3366-418E-995A-D3D51F744664}" destId="{834E1530-107B-4C3C-9841-04D72244E4E2}" srcOrd="0" destOrd="0" presId="urn:microsoft.com/office/officeart/2005/8/layout/orgChart1"/>
    <dgm:cxn modelId="{8A1E3C29-170B-486C-8A04-C6059C2BECBD}" type="presParOf" srcId="{FFFE15DA-3366-418E-995A-D3D51F744664}" destId="{6EB05616-F3F5-4E87-946C-5424B063FD03}" srcOrd="1" destOrd="0" presId="urn:microsoft.com/office/officeart/2005/8/layout/orgChart1"/>
    <dgm:cxn modelId="{FFEF920C-1596-40CA-92CD-0A43617498E2}" type="presParOf" srcId="{49EA9BC8-0D67-47F3-BBA4-E4F97E750F37}" destId="{2469F4A6-F71A-4F0F-AC74-7168611D7331}" srcOrd="1" destOrd="0" presId="urn:microsoft.com/office/officeart/2005/8/layout/orgChart1"/>
    <dgm:cxn modelId="{A4361FB9-F29A-491F-A4E4-67DF553DD338}" type="presParOf" srcId="{49EA9BC8-0D67-47F3-BBA4-E4F97E750F37}" destId="{B71FE4A8-0D37-4092-A7F9-96D9DEBEB7FC}" srcOrd="2" destOrd="0" presId="urn:microsoft.com/office/officeart/2005/8/layout/orgChart1"/>
    <dgm:cxn modelId="{8FA0B112-C71D-474F-93A0-27B72F1F6B29}" type="presParOf" srcId="{9E3CC1D9-365C-4713-9BA0-2B10DDA5044D}" destId="{84C12A94-6AC8-4964-9280-29EB5D377346}" srcOrd="2" destOrd="0" presId="urn:microsoft.com/office/officeart/2005/8/layout/orgChart1"/>
    <dgm:cxn modelId="{B18DB028-5A63-45AC-9534-BB3542997026}" type="presParOf" srcId="{9E3CC1D9-365C-4713-9BA0-2B10DDA5044D}" destId="{9806D55B-D417-4F8A-9E9B-118D387FC31A}" srcOrd="3" destOrd="0" presId="urn:microsoft.com/office/officeart/2005/8/layout/orgChart1"/>
    <dgm:cxn modelId="{FCC38981-5D1E-4D74-9C3E-3A1ED90ECC20}" type="presParOf" srcId="{9806D55B-D417-4F8A-9E9B-118D387FC31A}" destId="{F33013EF-5D17-4EA0-BD6F-983DBCB81AE8}" srcOrd="0" destOrd="0" presId="urn:microsoft.com/office/officeart/2005/8/layout/orgChart1"/>
    <dgm:cxn modelId="{47ACFA37-A790-46FD-8DBA-B30C5B7C7125}" type="presParOf" srcId="{F33013EF-5D17-4EA0-BD6F-983DBCB81AE8}" destId="{FF9705C1-5F63-4995-BD83-35F2146FAEB7}" srcOrd="0" destOrd="0" presId="urn:microsoft.com/office/officeart/2005/8/layout/orgChart1"/>
    <dgm:cxn modelId="{116EB1B2-9C2D-441D-B70C-06B72AFD1417}" type="presParOf" srcId="{F33013EF-5D17-4EA0-BD6F-983DBCB81AE8}" destId="{34F40317-C970-4EE7-BE84-B14EA926E13B}" srcOrd="1" destOrd="0" presId="urn:microsoft.com/office/officeart/2005/8/layout/orgChart1"/>
    <dgm:cxn modelId="{DA539EB8-74ED-411A-A8BE-E78B87A52C51}" type="presParOf" srcId="{9806D55B-D417-4F8A-9E9B-118D387FC31A}" destId="{FCE2C5B7-6AF6-4EC7-9163-56FCB296F40B}" srcOrd="1" destOrd="0" presId="urn:microsoft.com/office/officeart/2005/8/layout/orgChart1"/>
    <dgm:cxn modelId="{F8D0137F-A62B-44A2-B982-E7A638174DC5}" type="presParOf" srcId="{9806D55B-D417-4F8A-9E9B-118D387FC31A}" destId="{238BFD62-4743-4713-8E65-4334C3251A42}" srcOrd="2" destOrd="0" presId="urn:microsoft.com/office/officeart/2005/8/layout/orgChart1"/>
    <dgm:cxn modelId="{AD5E240A-E7DA-4716-AF91-A777E44CB605}" type="presParOf" srcId="{4FEE4C48-9A08-4FAC-B4B6-EA78A9A59CD0}" destId="{E52A426C-1AB9-46DF-9596-8041BB4E41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726FFC-ED1F-4422-A5EE-EFAA6FB5C81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593E0E-7281-46CA-B75F-1009BA3538C2}">
      <dgm:prSet phldrT="[Текст]"/>
      <dgm:spPr/>
      <dgm:t>
        <a:bodyPr/>
        <a:lstStyle/>
        <a:p>
          <a:r>
            <a:rPr lang="ru-RU" dirty="0"/>
            <a:t>Тимпания</a:t>
          </a:r>
        </a:p>
      </dgm:t>
    </dgm:pt>
    <dgm:pt modelId="{B433896B-F016-402D-86B8-06EF36346476}" type="parTrans" cxnId="{FB1C60DC-8E79-4289-B25F-9AB6B8D8F11D}">
      <dgm:prSet/>
      <dgm:spPr/>
      <dgm:t>
        <a:bodyPr/>
        <a:lstStyle/>
        <a:p>
          <a:endParaRPr lang="ru-RU"/>
        </a:p>
      </dgm:t>
    </dgm:pt>
    <dgm:pt modelId="{ADF8A210-BC87-416A-A9AB-E0BA3D975A34}" type="sibTrans" cxnId="{FB1C60DC-8E79-4289-B25F-9AB6B8D8F11D}">
      <dgm:prSet/>
      <dgm:spPr/>
      <dgm:t>
        <a:bodyPr/>
        <a:lstStyle/>
        <a:p>
          <a:endParaRPr lang="ru-RU"/>
        </a:p>
      </dgm:t>
    </dgm:pt>
    <dgm:pt modelId="{8846BD12-AB8C-48C5-800E-62ADF136BA3F}">
      <dgm:prSet phldrT="[Текст]"/>
      <dgm:spPr/>
      <dgm:t>
        <a:bodyPr/>
        <a:lstStyle/>
        <a:p>
          <a:r>
            <a:rPr lang="ru-RU" dirty="0"/>
            <a:t>Газовая</a:t>
          </a:r>
        </a:p>
      </dgm:t>
    </dgm:pt>
    <dgm:pt modelId="{2F2399EC-F526-4ADD-A1AA-E5FA5AD4D1A6}" type="parTrans" cxnId="{BF8CDC54-275F-4496-9A98-12B2FAEA1B7D}">
      <dgm:prSet/>
      <dgm:spPr/>
      <dgm:t>
        <a:bodyPr/>
        <a:lstStyle/>
        <a:p>
          <a:endParaRPr lang="ru-RU"/>
        </a:p>
      </dgm:t>
    </dgm:pt>
    <dgm:pt modelId="{6BDBA178-23C5-4F23-9CF4-AFECC81ACBF2}" type="sibTrans" cxnId="{BF8CDC54-275F-4496-9A98-12B2FAEA1B7D}">
      <dgm:prSet/>
      <dgm:spPr/>
      <dgm:t>
        <a:bodyPr/>
        <a:lstStyle/>
        <a:p>
          <a:endParaRPr lang="ru-RU"/>
        </a:p>
      </dgm:t>
    </dgm:pt>
    <dgm:pt modelId="{673F82DC-6DD9-4E32-80C7-5FCED84EC1AE}">
      <dgm:prSet phldrT="[Текст]"/>
      <dgm:spPr/>
      <dgm:t>
        <a:bodyPr/>
        <a:lstStyle/>
        <a:p>
          <a:r>
            <a:rPr lang="ru-RU" dirty="0"/>
            <a:t>Пенистая</a:t>
          </a:r>
        </a:p>
      </dgm:t>
    </dgm:pt>
    <dgm:pt modelId="{F5CB38AE-96B1-4839-9433-75B1B1597208}" type="parTrans" cxnId="{E3B60C1D-4996-484E-A643-D4348F1AB04C}">
      <dgm:prSet/>
      <dgm:spPr/>
      <dgm:t>
        <a:bodyPr/>
        <a:lstStyle/>
        <a:p>
          <a:endParaRPr lang="ru-RU"/>
        </a:p>
      </dgm:t>
    </dgm:pt>
    <dgm:pt modelId="{E20CE0D8-971D-4EE3-90D0-6498FE4DE365}" type="sibTrans" cxnId="{E3B60C1D-4996-484E-A643-D4348F1AB04C}">
      <dgm:prSet/>
      <dgm:spPr/>
      <dgm:t>
        <a:bodyPr/>
        <a:lstStyle/>
        <a:p>
          <a:endParaRPr lang="ru-RU"/>
        </a:p>
      </dgm:t>
    </dgm:pt>
    <dgm:pt modelId="{A749F3BA-F0D9-424C-BE3D-73EE6F7F5C0A}" type="pres">
      <dgm:prSet presAssocID="{B5726FFC-ED1F-4422-A5EE-EFAA6FB5C8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7942C7-0267-4DC6-BFDC-F78FF2285714}" type="pres">
      <dgm:prSet presAssocID="{29593E0E-7281-46CA-B75F-1009BA3538C2}" presName="hierRoot1" presStyleCnt="0">
        <dgm:presLayoutVars>
          <dgm:hierBranch val="init"/>
        </dgm:presLayoutVars>
      </dgm:prSet>
      <dgm:spPr/>
    </dgm:pt>
    <dgm:pt modelId="{C74DB5E5-06AB-4BAF-B234-FF434AF0A96D}" type="pres">
      <dgm:prSet presAssocID="{29593E0E-7281-46CA-B75F-1009BA3538C2}" presName="rootComposite1" presStyleCnt="0"/>
      <dgm:spPr/>
    </dgm:pt>
    <dgm:pt modelId="{EE23C88E-FBF0-4F8A-9981-67B1EBA561E9}" type="pres">
      <dgm:prSet presAssocID="{29593E0E-7281-46CA-B75F-1009BA3538C2}" presName="rootText1" presStyleLbl="node0" presStyleIdx="0" presStyleCnt="1">
        <dgm:presLayoutVars>
          <dgm:chPref val="3"/>
        </dgm:presLayoutVars>
      </dgm:prSet>
      <dgm:spPr/>
    </dgm:pt>
    <dgm:pt modelId="{B88C0F2C-B42A-4A5A-96DA-B3990F1E63D7}" type="pres">
      <dgm:prSet presAssocID="{29593E0E-7281-46CA-B75F-1009BA3538C2}" presName="rootConnector1" presStyleLbl="node1" presStyleIdx="0" presStyleCnt="0"/>
      <dgm:spPr/>
    </dgm:pt>
    <dgm:pt modelId="{B7AF43D0-00E3-4783-8FE1-BA472FBDB8C8}" type="pres">
      <dgm:prSet presAssocID="{29593E0E-7281-46CA-B75F-1009BA3538C2}" presName="hierChild2" presStyleCnt="0"/>
      <dgm:spPr/>
    </dgm:pt>
    <dgm:pt modelId="{85DF6FA9-7EA0-47F9-B5F9-E7E66AEDAB88}" type="pres">
      <dgm:prSet presAssocID="{2F2399EC-F526-4ADD-A1AA-E5FA5AD4D1A6}" presName="Name37" presStyleLbl="parChTrans1D2" presStyleIdx="0" presStyleCnt="2"/>
      <dgm:spPr/>
    </dgm:pt>
    <dgm:pt modelId="{582718D9-A60B-4CB9-8FF8-40D1071493C0}" type="pres">
      <dgm:prSet presAssocID="{8846BD12-AB8C-48C5-800E-62ADF136BA3F}" presName="hierRoot2" presStyleCnt="0">
        <dgm:presLayoutVars>
          <dgm:hierBranch val="init"/>
        </dgm:presLayoutVars>
      </dgm:prSet>
      <dgm:spPr/>
    </dgm:pt>
    <dgm:pt modelId="{3E5C9A4C-13FF-4BFD-9B26-E79E5AC1A387}" type="pres">
      <dgm:prSet presAssocID="{8846BD12-AB8C-48C5-800E-62ADF136BA3F}" presName="rootComposite" presStyleCnt="0"/>
      <dgm:spPr/>
    </dgm:pt>
    <dgm:pt modelId="{86CEC675-9926-431F-9DF6-2AE97AE15148}" type="pres">
      <dgm:prSet presAssocID="{8846BD12-AB8C-48C5-800E-62ADF136BA3F}" presName="rootText" presStyleLbl="node2" presStyleIdx="0" presStyleCnt="2">
        <dgm:presLayoutVars>
          <dgm:chPref val="3"/>
        </dgm:presLayoutVars>
      </dgm:prSet>
      <dgm:spPr/>
    </dgm:pt>
    <dgm:pt modelId="{7256A220-6A53-49F8-A5F9-7AB69F78D8BC}" type="pres">
      <dgm:prSet presAssocID="{8846BD12-AB8C-48C5-800E-62ADF136BA3F}" presName="rootConnector" presStyleLbl="node2" presStyleIdx="0" presStyleCnt="2"/>
      <dgm:spPr/>
    </dgm:pt>
    <dgm:pt modelId="{A17E85DE-8913-497C-93F7-91FD592EB214}" type="pres">
      <dgm:prSet presAssocID="{8846BD12-AB8C-48C5-800E-62ADF136BA3F}" presName="hierChild4" presStyleCnt="0"/>
      <dgm:spPr/>
    </dgm:pt>
    <dgm:pt modelId="{F2439B2D-F244-4A57-8076-B4062E5ACD74}" type="pres">
      <dgm:prSet presAssocID="{8846BD12-AB8C-48C5-800E-62ADF136BA3F}" presName="hierChild5" presStyleCnt="0"/>
      <dgm:spPr/>
    </dgm:pt>
    <dgm:pt modelId="{C883A8AE-28C5-4834-9CE0-B1BD0232865E}" type="pres">
      <dgm:prSet presAssocID="{F5CB38AE-96B1-4839-9433-75B1B1597208}" presName="Name37" presStyleLbl="parChTrans1D2" presStyleIdx="1" presStyleCnt="2"/>
      <dgm:spPr/>
    </dgm:pt>
    <dgm:pt modelId="{74C3E3D9-EC32-49A0-A2C1-61DFD136771A}" type="pres">
      <dgm:prSet presAssocID="{673F82DC-6DD9-4E32-80C7-5FCED84EC1AE}" presName="hierRoot2" presStyleCnt="0">
        <dgm:presLayoutVars>
          <dgm:hierBranch val="init"/>
        </dgm:presLayoutVars>
      </dgm:prSet>
      <dgm:spPr/>
    </dgm:pt>
    <dgm:pt modelId="{BC219829-C937-4ABD-84A5-D2FFC9170A2D}" type="pres">
      <dgm:prSet presAssocID="{673F82DC-6DD9-4E32-80C7-5FCED84EC1AE}" presName="rootComposite" presStyleCnt="0"/>
      <dgm:spPr/>
    </dgm:pt>
    <dgm:pt modelId="{CF6FBD54-299D-4C52-8BE7-66EBD417EBD7}" type="pres">
      <dgm:prSet presAssocID="{673F82DC-6DD9-4E32-80C7-5FCED84EC1AE}" presName="rootText" presStyleLbl="node2" presStyleIdx="1" presStyleCnt="2">
        <dgm:presLayoutVars>
          <dgm:chPref val="3"/>
        </dgm:presLayoutVars>
      </dgm:prSet>
      <dgm:spPr/>
    </dgm:pt>
    <dgm:pt modelId="{54E98241-3F21-4ECE-BB2B-9B588A0ED8DA}" type="pres">
      <dgm:prSet presAssocID="{673F82DC-6DD9-4E32-80C7-5FCED84EC1AE}" presName="rootConnector" presStyleLbl="node2" presStyleIdx="1" presStyleCnt="2"/>
      <dgm:spPr/>
    </dgm:pt>
    <dgm:pt modelId="{83D6B000-B44B-4FDD-824D-38CE4F676CA0}" type="pres">
      <dgm:prSet presAssocID="{673F82DC-6DD9-4E32-80C7-5FCED84EC1AE}" presName="hierChild4" presStyleCnt="0"/>
      <dgm:spPr/>
    </dgm:pt>
    <dgm:pt modelId="{5A657D5E-4FE6-406D-AFD2-C64C75C35E40}" type="pres">
      <dgm:prSet presAssocID="{673F82DC-6DD9-4E32-80C7-5FCED84EC1AE}" presName="hierChild5" presStyleCnt="0"/>
      <dgm:spPr/>
    </dgm:pt>
    <dgm:pt modelId="{131B24E9-655F-423E-9D0A-AD12869BDC87}" type="pres">
      <dgm:prSet presAssocID="{29593E0E-7281-46CA-B75F-1009BA3538C2}" presName="hierChild3" presStyleCnt="0"/>
      <dgm:spPr/>
    </dgm:pt>
  </dgm:ptLst>
  <dgm:cxnLst>
    <dgm:cxn modelId="{E6123711-214A-402D-AB35-7D259DCA6762}" type="presOf" srcId="{2F2399EC-F526-4ADD-A1AA-E5FA5AD4D1A6}" destId="{85DF6FA9-7EA0-47F9-B5F9-E7E66AEDAB88}" srcOrd="0" destOrd="0" presId="urn:microsoft.com/office/officeart/2005/8/layout/orgChart1"/>
    <dgm:cxn modelId="{7BB05219-D381-4B15-86BB-2E5C7F57B1AE}" type="presOf" srcId="{673F82DC-6DD9-4E32-80C7-5FCED84EC1AE}" destId="{54E98241-3F21-4ECE-BB2B-9B588A0ED8DA}" srcOrd="1" destOrd="0" presId="urn:microsoft.com/office/officeart/2005/8/layout/orgChart1"/>
    <dgm:cxn modelId="{E3B60C1D-4996-484E-A643-D4348F1AB04C}" srcId="{29593E0E-7281-46CA-B75F-1009BA3538C2}" destId="{673F82DC-6DD9-4E32-80C7-5FCED84EC1AE}" srcOrd="1" destOrd="0" parTransId="{F5CB38AE-96B1-4839-9433-75B1B1597208}" sibTransId="{E20CE0D8-971D-4EE3-90D0-6498FE4DE365}"/>
    <dgm:cxn modelId="{D929F321-B1CB-4E1C-94D9-0B27D0AA9DE8}" type="presOf" srcId="{F5CB38AE-96B1-4839-9433-75B1B1597208}" destId="{C883A8AE-28C5-4834-9CE0-B1BD0232865E}" srcOrd="0" destOrd="0" presId="urn:microsoft.com/office/officeart/2005/8/layout/orgChart1"/>
    <dgm:cxn modelId="{32A83F33-00D7-4442-AB4A-7626DA91A106}" type="presOf" srcId="{B5726FFC-ED1F-4422-A5EE-EFAA6FB5C813}" destId="{A749F3BA-F0D9-424C-BE3D-73EE6F7F5C0A}" srcOrd="0" destOrd="0" presId="urn:microsoft.com/office/officeart/2005/8/layout/orgChart1"/>
    <dgm:cxn modelId="{04733D4C-40C4-4624-AC5F-A719BF88020B}" type="presOf" srcId="{29593E0E-7281-46CA-B75F-1009BA3538C2}" destId="{B88C0F2C-B42A-4A5A-96DA-B3990F1E63D7}" srcOrd="1" destOrd="0" presId="urn:microsoft.com/office/officeart/2005/8/layout/orgChart1"/>
    <dgm:cxn modelId="{BF8CDC54-275F-4496-9A98-12B2FAEA1B7D}" srcId="{29593E0E-7281-46CA-B75F-1009BA3538C2}" destId="{8846BD12-AB8C-48C5-800E-62ADF136BA3F}" srcOrd="0" destOrd="0" parTransId="{2F2399EC-F526-4ADD-A1AA-E5FA5AD4D1A6}" sibTransId="{6BDBA178-23C5-4F23-9CF4-AFECC81ACBF2}"/>
    <dgm:cxn modelId="{4B748595-F705-4BFE-86E5-594337B8DFDB}" type="presOf" srcId="{673F82DC-6DD9-4E32-80C7-5FCED84EC1AE}" destId="{CF6FBD54-299D-4C52-8BE7-66EBD417EBD7}" srcOrd="0" destOrd="0" presId="urn:microsoft.com/office/officeart/2005/8/layout/orgChart1"/>
    <dgm:cxn modelId="{22210BBB-0A4A-4EA6-84D7-FD8684E444DB}" type="presOf" srcId="{8846BD12-AB8C-48C5-800E-62ADF136BA3F}" destId="{7256A220-6A53-49F8-A5F9-7AB69F78D8BC}" srcOrd="1" destOrd="0" presId="urn:microsoft.com/office/officeart/2005/8/layout/orgChart1"/>
    <dgm:cxn modelId="{ABA348D6-751F-4A5E-9A06-EC1C991807D3}" type="presOf" srcId="{29593E0E-7281-46CA-B75F-1009BA3538C2}" destId="{EE23C88E-FBF0-4F8A-9981-67B1EBA561E9}" srcOrd="0" destOrd="0" presId="urn:microsoft.com/office/officeart/2005/8/layout/orgChart1"/>
    <dgm:cxn modelId="{FB1C60DC-8E79-4289-B25F-9AB6B8D8F11D}" srcId="{B5726FFC-ED1F-4422-A5EE-EFAA6FB5C813}" destId="{29593E0E-7281-46CA-B75F-1009BA3538C2}" srcOrd="0" destOrd="0" parTransId="{B433896B-F016-402D-86B8-06EF36346476}" sibTransId="{ADF8A210-BC87-416A-A9AB-E0BA3D975A34}"/>
    <dgm:cxn modelId="{649661ED-1A1C-4C4C-A127-1F09EF33A58F}" type="presOf" srcId="{8846BD12-AB8C-48C5-800E-62ADF136BA3F}" destId="{86CEC675-9926-431F-9DF6-2AE97AE15148}" srcOrd="0" destOrd="0" presId="urn:microsoft.com/office/officeart/2005/8/layout/orgChart1"/>
    <dgm:cxn modelId="{B08D2F86-17BC-43FD-9D39-7D431FC5DEA0}" type="presParOf" srcId="{A749F3BA-F0D9-424C-BE3D-73EE6F7F5C0A}" destId="{977942C7-0267-4DC6-BFDC-F78FF2285714}" srcOrd="0" destOrd="0" presId="urn:microsoft.com/office/officeart/2005/8/layout/orgChart1"/>
    <dgm:cxn modelId="{0DC03E71-BE60-4060-9664-62A2FC669979}" type="presParOf" srcId="{977942C7-0267-4DC6-BFDC-F78FF2285714}" destId="{C74DB5E5-06AB-4BAF-B234-FF434AF0A96D}" srcOrd="0" destOrd="0" presId="urn:microsoft.com/office/officeart/2005/8/layout/orgChart1"/>
    <dgm:cxn modelId="{23385AB3-8238-42FD-B7D4-FAA48A87BCC8}" type="presParOf" srcId="{C74DB5E5-06AB-4BAF-B234-FF434AF0A96D}" destId="{EE23C88E-FBF0-4F8A-9981-67B1EBA561E9}" srcOrd="0" destOrd="0" presId="urn:microsoft.com/office/officeart/2005/8/layout/orgChart1"/>
    <dgm:cxn modelId="{44F2C787-6617-4447-8763-0095FFF75649}" type="presParOf" srcId="{C74DB5E5-06AB-4BAF-B234-FF434AF0A96D}" destId="{B88C0F2C-B42A-4A5A-96DA-B3990F1E63D7}" srcOrd="1" destOrd="0" presId="urn:microsoft.com/office/officeart/2005/8/layout/orgChart1"/>
    <dgm:cxn modelId="{F150F730-2EDA-458B-9CFF-E8A4B08FA608}" type="presParOf" srcId="{977942C7-0267-4DC6-BFDC-F78FF2285714}" destId="{B7AF43D0-00E3-4783-8FE1-BA472FBDB8C8}" srcOrd="1" destOrd="0" presId="urn:microsoft.com/office/officeart/2005/8/layout/orgChart1"/>
    <dgm:cxn modelId="{CE4DD621-D00A-4F75-A34F-B14E436A4FEF}" type="presParOf" srcId="{B7AF43D0-00E3-4783-8FE1-BA472FBDB8C8}" destId="{85DF6FA9-7EA0-47F9-B5F9-E7E66AEDAB88}" srcOrd="0" destOrd="0" presId="urn:microsoft.com/office/officeart/2005/8/layout/orgChart1"/>
    <dgm:cxn modelId="{1A6716FD-67B9-443D-AA15-8BB8A4376CEC}" type="presParOf" srcId="{B7AF43D0-00E3-4783-8FE1-BA472FBDB8C8}" destId="{582718D9-A60B-4CB9-8FF8-40D1071493C0}" srcOrd="1" destOrd="0" presId="urn:microsoft.com/office/officeart/2005/8/layout/orgChart1"/>
    <dgm:cxn modelId="{D0F6BAFC-EA9D-4D2F-999C-F1F73F630486}" type="presParOf" srcId="{582718D9-A60B-4CB9-8FF8-40D1071493C0}" destId="{3E5C9A4C-13FF-4BFD-9B26-E79E5AC1A387}" srcOrd="0" destOrd="0" presId="urn:microsoft.com/office/officeart/2005/8/layout/orgChart1"/>
    <dgm:cxn modelId="{DF12C0F7-B613-47F0-9D00-8C8347C8249C}" type="presParOf" srcId="{3E5C9A4C-13FF-4BFD-9B26-E79E5AC1A387}" destId="{86CEC675-9926-431F-9DF6-2AE97AE15148}" srcOrd="0" destOrd="0" presId="urn:microsoft.com/office/officeart/2005/8/layout/orgChart1"/>
    <dgm:cxn modelId="{49738644-C9C4-43C0-81D2-B128B8799E3B}" type="presParOf" srcId="{3E5C9A4C-13FF-4BFD-9B26-E79E5AC1A387}" destId="{7256A220-6A53-49F8-A5F9-7AB69F78D8BC}" srcOrd="1" destOrd="0" presId="urn:microsoft.com/office/officeart/2005/8/layout/orgChart1"/>
    <dgm:cxn modelId="{8E5AB2E3-C5F0-42DD-9BCE-11A371D80305}" type="presParOf" srcId="{582718D9-A60B-4CB9-8FF8-40D1071493C0}" destId="{A17E85DE-8913-497C-93F7-91FD592EB214}" srcOrd="1" destOrd="0" presId="urn:microsoft.com/office/officeart/2005/8/layout/orgChart1"/>
    <dgm:cxn modelId="{61D0EEB1-1D40-44AD-A02D-45364F1D28DD}" type="presParOf" srcId="{582718D9-A60B-4CB9-8FF8-40D1071493C0}" destId="{F2439B2D-F244-4A57-8076-B4062E5ACD74}" srcOrd="2" destOrd="0" presId="urn:microsoft.com/office/officeart/2005/8/layout/orgChart1"/>
    <dgm:cxn modelId="{B2FEC474-7023-41D4-971E-38770BFB43F6}" type="presParOf" srcId="{B7AF43D0-00E3-4783-8FE1-BA472FBDB8C8}" destId="{C883A8AE-28C5-4834-9CE0-B1BD0232865E}" srcOrd="2" destOrd="0" presId="urn:microsoft.com/office/officeart/2005/8/layout/orgChart1"/>
    <dgm:cxn modelId="{BD9B3ADC-79B0-4C08-9F9C-DC19CC60B95B}" type="presParOf" srcId="{B7AF43D0-00E3-4783-8FE1-BA472FBDB8C8}" destId="{74C3E3D9-EC32-49A0-A2C1-61DFD136771A}" srcOrd="3" destOrd="0" presId="urn:microsoft.com/office/officeart/2005/8/layout/orgChart1"/>
    <dgm:cxn modelId="{C26A3ADA-A460-423C-9484-88A8B23FA4C4}" type="presParOf" srcId="{74C3E3D9-EC32-49A0-A2C1-61DFD136771A}" destId="{BC219829-C937-4ABD-84A5-D2FFC9170A2D}" srcOrd="0" destOrd="0" presId="urn:microsoft.com/office/officeart/2005/8/layout/orgChart1"/>
    <dgm:cxn modelId="{4BB6001B-402F-4773-B175-D33953A03939}" type="presParOf" srcId="{BC219829-C937-4ABD-84A5-D2FFC9170A2D}" destId="{CF6FBD54-299D-4C52-8BE7-66EBD417EBD7}" srcOrd="0" destOrd="0" presId="urn:microsoft.com/office/officeart/2005/8/layout/orgChart1"/>
    <dgm:cxn modelId="{4C81342F-A21D-4ACE-A6F4-9BB3497A9FCF}" type="presParOf" srcId="{BC219829-C937-4ABD-84A5-D2FFC9170A2D}" destId="{54E98241-3F21-4ECE-BB2B-9B588A0ED8DA}" srcOrd="1" destOrd="0" presId="urn:microsoft.com/office/officeart/2005/8/layout/orgChart1"/>
    <dgm:cxn modelId="{E2569519-150D-4F48-AAE5-3786CEF58D1D}" type="presParOf" srcId="{74C3E3D9-EC32-49A0-A2C1-61DFD136771A}" destId="{83D6B000-B44B-4FDD-824D-38CE4F676CA0}" srcOrd="1" destOrd="0" presId="urn:microsoft.com/office/officeart/2005/8/layout/orgChart1"/>
    <dgm:cxn modelId="{F26983D2-6EFD-46D2-8F2F-BEB4A2C41F74}" type="presParOf" srcId="{74C3E3D9-EC32-49A0-A2C1-61DFD136771A}" destId="{5A657D5E-4FE6-406D-AFD2-C64C75C35E40}" srcOrd="2" destOrd="0" presId="urn:microsoft.com/office/officeart/2005/8/layout/orgChart1"/>
    <dgm:cxn modelId="{FFD8BB8F-1D2D-44B1-95D0-270C3EF92B8D}" type="presParOf" srcId="{977942C7-0267-4DC6-BFDC-F78FF2285714}" destId="{131B24E9-655F-423E-9D0A-AD12869BDC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9788E-9D3C-4937-9593-CF8AFE4E5EBD}">
      <dsp:nvSpPr>
        <dsp:cNvPr id="0" name=""/>
        <dsp:cNvSpPr/>
      </dsp:nvSpPr>
      <dsp:spPr>
        <a:xfrm>
          <a:off x="3098006" y="1507573"/>
          <a:ext cx="1695375" cy="588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38"/>
              </a:lnTo>
              <a:lnTo>
                <a:pt x="1695375" y="294238"/>
              </a:lnTo>
              <a:lnTo>
                <a:pt x="1695375" y="5884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C2FF1-40A1-4D2C-9970-2600A2B10741}">
      <dsp:nvSpPr>
        <dsp:cNvPr id="0" name=""/>
        <dsp:cNvSpPr/>
      </dsp:nvSpPr>
      <dsp:spPr>
        <a:xfrm>
          <a:off x="1402630" y="1507573"/>
          <a:ext cx="1695375" cy="588477"/>
        </a:xfrm>
        <a:custGeom>
          <a:avLst/>
          <a:gdLst/>
          <a:ahLst/>
          <a:cxnLst/>
          <a:rect l="0" t="0" r="0" b="0"/>
          <a:pathLst>
            <a:path>
              <a:moveTo>
                <a:pt x="1695375" y="0"/>
              </a:moveTo>
              <a:lnTo>
                <a:pt x="1695375" y="294238"/>
              </a:lnTo>
              <a:lnTo>
                <a:pt x="0" y="294238"/>
              </a:lnTo>
              <a:lnTo>
                <a:pt x="0" y="5884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B3FB8-EC5E-48A8-A3A3-6B18E0B93492}">
      <dsp:nvSpPr>
        <dsp:cNvPr id="0" name=""/>
        <dsp:cNvSpPr/>
      </dsp:nvSpPr>
      <dsp:spPr>
        <a:xfrm>
          <a:off x="1696869" y="106436"/>
          <a:ext cx="2802273" cy="140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Осмотр</a:t>
          </a:r>
        </a:p>
      </dsp:txBody>
      <dsp:txXfrm>
        <a:off x="1696869" y="106436"/>
        <a:ext cx="2802273" cy="1401136"/>
      </dsp:txXfrm>
    </dsp:sp>
    <dsp:sp modelId="{8765E416-7FF2-4421-8FB4-E89B1329CFF7}">
      <dsp:nvSpPr>
        <dsp:cNvPr id="0" name=""/>
        <dsp:cNvSpPr/>
      </dsp:nvSpPr>
      <dsp:spPr>
        <a:xfrm>
          <a:off x="1493" y="2096051"/>
          <a:ext cx="2802273" cy="140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Общий </a:t>
          </a: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(габитус)</a:t>
          </a:r>
        </a:p>
      </dsp:txBody>
      <dsp:txXfrm>
        <a:off x="1493" y="2096051"/>
        <a:ext cx="2802273" cy="1401136"/>
      </dsp:txXfrm>
    </dsp:sp>
    <dsp:sp modelId="{F46B1D39-16E5-455B-8713-8803872E2C84}">
      <dsp:nvSpPr>
        <dsp:cNvPr id="0" name=""/>
        <dsp:cNvSpPr/>
      </dsp:nvSpPr>
      <dsp:spPr>
        <a:xfrm>
          <a:off x="3392245" y="2096051"/>
          <a:ext cx="2802273" cy="140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Местный </a:t>
          </a:r>
        </a:p>
      </dsp:txBody>
      <dsp:txXfrm>
        <a:off x="3392245" y="2096051"/>
        <a:ext cx="2802273" cy="1401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12A94-6AC8-4964-9280-29EB5D377346}">
      <dsp:nvSpPr>
        <dsp:cNvPr id="0" name=""/>
        <dsp:cNvSpPr/>
      </dsp:nvSpPr>
      <dsp:spPr>
        <a:xfrm>
          <a:off x="3098006" y="1507573"/>
          <a:ext cx="1695375" cy="588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38"/>
              </a:lnTo>
              <a:lnTo>
                <a:pt x="1695375" y="294238"/>
              </a:lnTo>
              <a:lnTo>
                <a:pt x="1695375" y="5884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78BDB-5C0F-4E6E-BD06-DB10AB0F7672}">
      <dsp:nvSpPr>
        <dsp:cNvPr id="0" name=""/>
        <dsp:cNvSpPr/>
      </dsp:nvSpPr>
      <dsp:spPr>
        <a:xfrm>
          <a:off x="1402630" y="1507573"/>
          <a:ext cx="1695375" cy="588477"/>
        </a:xfrm>
        <a:custGeom>
          <a:avLst/>
          <a:gdLst/>
          <a:ahLst/>
          <a:cxnLst/>
          <a:rect l="0" t="0" r="0" b="0"/>
          <a:pathLst>
            <a:path>
              <a:moveTo>
                <a:pt x="1695375" y="0"/>
              </a:moveTo>
              <a:lnTo>
                <a:pt x="1695375" y="294238"/>
              </a:lnTo>
              <a:lnTo>
                <a:pt x="0" y="294238"/>
              </a:lnTo>
              <a:lnTo>
                <a:pt x="0" y="5884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74C2D-9E39-4D2F-8CA1-844F5FF761C7}">
      <dsp:nvSpPr>
        <dsp:cNvPr id="0" name=""/>
        <dsp:cNvSpPr/>
      </dsp:nvSpPr>
      <dsp:spPr>
        <a:xfrm>
          <a:off x="1696869" y="106436"/>
          <a:ext cx="2802273" cy="140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перкуссия</a:t>
          </a:r>
        </a:p>
      </dsp:txBody>
      <dsp:txXfrm>
        <a:off x="1696869" y="106436"/>
        <a:ext cx="2802273" cy="1401136"/>
      </dsp:txXfrm>
    </dsp:sp>
    <dsp:sp modelId="{834E1530-107B-4C3C-9841-04D72244E4E2}">
      <dsp:nvSpPr>
        <dsp:cNvPr id="0" name=""/>
        <dsp:cNvSpPr/>
      </dsp:nvSpPr>
      <dsp:spPr>
        <a:xfrm>
          <a:off x="1493" y="2096051"/>
          <a:ext cx="2802273" cy="140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непосредственная</a:t>
          </a:r>
        </a:p>
      </dsp:txBody>
      <dsp:txXfrm>
        <a:off x="1493" y="2096051"/>
        <a:ext cx="2802273" cy="1401136"/>
      </dsp:txXfrm>
    </dsp:sp>
    <dsp:sp modelId="{FF9705C1-5F63-4995-BD83-35F2146FAEB7}">
      <dsp:nvSpPr>
        <dsp:cNvPr id="0" name=""/>
        <dsp:cNvSpPr/>
      </dsp:nvSpPr>
      <dsp:spPr>
        <a:xfrm>
          <a:off x="3392245" y="2096051"/>
          <a:ext cx="2802273" cy="140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посредственная</a:t>
          </a:r>
        </a:p>
      </dsp:txBody>
      <dsp:txXfrm>
        <a:off x="3392245" y="2096051"/>
        <a:ext cx="2802273" cy="1401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3A8AE-28C5-4834-9CE0-B1BD0232865E}">
      <dsp:nvSpPr>
        <dsp:cNvPr id="0" name=""/>
        <dsp:cNvSpPr/>
      </dsp:nvSpPr>
      <dsp:spPr>
        <a:xfrm>
          <a:off x="3098006" y="1507573"/>
          <a:ext cx="1695375" cy="588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38"/>
              </a:lnTo>
              <a:lnTo>
                <a:pt x="1695375" y="294238"/>
              </a:lnTo>
              <a:lnTo>
                <a:pt x="1695375" y="5884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F6FA9-7EA0-47F9-B5F9-E7E66AEDAB88}">
      <dsp:nvSpPr>
        <dsp:cNvPr id="0" name=""/>
        <dsp:cNvSpPr/>
      </dsp:nvSpPr>
      <dsp:spPr>
        <a:xfrm>
          <a:off x="1402630" y="1507573"/>
          <a:ext cx="1695375" cy="588477"/>
        </a:xfrm>
        <a:custGeom>
          <a:avLst/>
          <a:gdLst/>
          <a:ahLst/>
          <a:cxnLst/>
          <a:rect l="0" t="0" r="0" b="0"/>
          <a:pathLst>
            <a:path>
              <a:moveTo>
                <a:pt x="1695375" y="0"/>
              </a:moveTo>
              <a:lnTo>
                <a:pt x="1695375" y="294238"/>
              </a:lnTo>
              <a:lnTo>
                <a:pt x="0" y="294238"/>
              </a:lnTo>
              <a:lnTo>
                <a:pt x="0" y="5884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3C88E-FBF0-4F8A-9981-67B1EBA561E9}">
      <dsp:nvSpPr>
        <dsp:cNvPr id="0" name=""/>
        <dsp:cNvSpPr/>
      </dsp:nvSpPr>
      <dsp:spPr>
        <a:xfrm>
          <a:off x="1696869" y="106436"/>
          <a:ext cx="2802273" cy="140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Тимпания</a:t>
          </a:r>
        </a:p>
      </dsp:txBody>
      <dsp:txXfrm>
        <a:off x="1696869" y="106436"/>
        <a:ext cx="2802273" cy="1401136"/>
      </dsp:txXfrm>
    </dsp:sp>
    <dsp:sp modelId="{86CEC675-9926-431F-9DF6-2AE97AE15148}">
      <dsp:nvSpPr>
        <dsp:cNvPr id="0" name=""/>
        <dsp:cNvSpPr/>
      </dsp:nvSpPr>
      <dsp:spPr>
        <a:xfrm>
          <a:off x="1493" y="2096051"/>
          <a:ext cx="2802273" cy="140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Газовая</a:t>
          </a:r>
        </a:p>
      </dsp:txBody>
      <dsp:txXfrm>
        <a:off x="1493" y="2096051"/>
        <a:ext cx="2802273" cy="1401136"/>
      </dsp:txXfrm>
    </dsp:sp>
    <dsp:sp modelId="{CF6FBD54-299D-4C52-8BE7-66EBD417EBD7}">
      <dsp:nvSpPr>
        <dsp:cNvPr id="0" name=""/>
        <dsp:cNvSpPr/>
      </dsp:nvSpPr>
      <dsp:spPr>
        <a:xfrm>
          <a:off x="3392245" y="2096051"/>
          <a:ext cx="2802273" cy="140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Пенистая</a:t>
          </a:r>
        </a:p>
      </dsp:txBody>
      <dsp:txXfrm>
        <a:off x="3392245" y="2096051"/>
        <a:ext cx="2802273" cy="1401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F7E886E-1BFA-4DBA-9E77-4AFEC145A4AC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71F201C-E332-4737-A08E-146A8A489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886E-1BFA-4DBA-9E77-4AFEC145A4AC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201C-E332-4737-A08E-146A8A489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886E-1BFA-4DBA-9E77-4AFEC145A4AC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201C-E332-4737-A08E-146A8A489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886E-1BFA-4DBA-9E77-4AFEC145A4AC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201C-E332-4737-A08E-146A8A489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886E-1BFA-4DBA-9E77-4AFEC145A4AC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201C-E332-4737-A08E-146A8A489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886E-1BFA-4DBA-9E77-4AFEC145A4AC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201C-E332-4737-A08E-146A8A489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886E-1BFA-4DBA-9E77-4AFEC145A4AC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201C-E332-4737-A08E-146A8A489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886E-1BFA-4DBA-9E77-4AFEC145A4AC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201C-E332-4737-A08E-146A8A489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886E-1BFA-4DBA-9E77-4AFEC145A4AC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201C-E332-4737-A08E-146A8A489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F7E886E-1BFA-4DBA-9E77-4AFEC145A4AC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71F201C-E332-4737-A08E-146A8A489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F7E886E-1BFA-4DBA-9E77-4AFEC145A4AC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71F201C-E332-4737-A08E-146A8A489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F7E886E-1BFA-4DBA-9E77-4AFEC145A4AC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71F201C-E332-4737-A08E-146A8A489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6768751" cy="4824536"/>
          </a:xfrm>
        </p:spPr>
        <p:txBody>
          <a:bodyPr>
            <a:normAutofit fontScale="90000"/>
          </a:bodyPr>
          <a:lstStyle/>
          <a:p>
            <a:r>
              <a:rPr lang="ru-RU" sz="8800" dirty="0"/>
              <a:t>ВСЭ:</a:t>
            </a:r>
            <a:br>
              <a:rPr lang="ru-RU" sz="8800" dirty="0"/>
            </a:br>
            <a:r>
              <a:rPr lang="ru-RU" sz="8800" dirty="0"/>
              <a:t>Внутренние незаразные болезни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877272"/>
            <a:ext cx="5712179" cy="1524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пальпация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Проникающая</a:t>
            </a:r>
          </a:p>
          <a:p>
            <a:r>
              <a:rPr lang="ru-RU" dirty="0"/>
              <a:t>Проводится вертикально поставленными пальцами.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Болевые точки брюшной полости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907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пальпация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Бимануальная</a:t>
            </a:r>
            <a:r>
              <a:rPr lang="ru-RU" dirty="0"/>
              <a:t> </a:t>
            </a:r>
          </a:p>
          <a:p>
            <a:r>
              <a:rPr lang="ru-RU" dirty="0"/>
              <a:t>Одной рукой удерживают орган, второй пальпируют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Кишечник, мочевой пузырь, беременная матка, вымя.</a:t>
            </a:r>
          </a:p>
        </p:txBody>
      </p:sp>
    </p:spTree>
    <p:extLst>
      <p:ext uri="{BB962C8B-B14F-4D97-AF65-F5344CB8AC3E}">
        <p14:creationId xmlns:p14="http://schemas.microsoft.com/office/powerpoint/2010/main" val="71363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Глубокая пальпация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Баллотирующая</a:t>
            </a:r>
          </a:p>
          <a:p>
            <a:r>
              <a:rPr lang="ru-RU" dirty="0"/>
              <a:t>(кулак, толчкообразные движения)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Внутренняя</a:t>
            </a:r>
          </a:p>
          <a:p>
            <a:r>
              <a:rPr lang="ru-RU" dirty="0"/>
              <a:t>Ректально, </a:t>
            </a:r>
            <a:r>
              <a:rPr lang="ru-RU" dirty="0" err="1"/>
              <a:t>интравагинально</a:t>
            </a:r>
            <a:r>
              <a:rPr lang="ru-RU" dirty="0"/>
              <a:t>, </a:t>
            </a:r>
            <a:r>
              <a:rPr lang="ru-RU" dirty="0" err="1"/>
              <a:t>итд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9273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Перкуссия (выстукивание)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характеру получаемого звука позволяет судить о границах и физических свойств органов. </a:t>
            </a:r>
          </a:p>
          <a:p>
            <a:r>
              <a:rPr lang="ru-RU" dirty="0"/>
              <a:t>По силе: громкий (ясный)- легкие и тихий (тупой)- паренхиматозные органы. </a:t>
            </a:r>
          </a:p>
          <a:p>
            <a:r>
              <a:rPr lang="ru-RU" dirty="0"/>
              <a:t>Тимпанический и </a:t>
            </a:r>
            <a:r>
              <a:rPr lang="ru-RU" dirty="0" err="1"/>
              <a:t>атимпанический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504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599236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846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Аускультация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Выслушивание звуков, образующихся в функциональных органах. </a:t>
            </a:r>
          </a:p>
          <a:p>
            <a:r>
              <a:rPr lang="ru-RU" dirty="0"/>
              <a:t>- непосредственная</a:t>
            </a:r>
          </a:p>
          <a:p>
            <a:r>
              <a:rPr lang="ru-RU" dirty="0"/>
              <a:t>-посредственная</a:t>
            </a:r>
          </a:p>
        </p:txBody>
      </p:sp>
    </p:spTree>
    <p:extLst>
      <p:ext uri="{BB962C8B-B14F-4D97-AF65-F5344CB8AC3E}">
        <p14:creationId xmlns:p14="http://schemas.microsoft.com/office/powerpoint/2010/main" val="1080361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Термометрия, ЧСС, ЧДД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304" y="2119313"/>
            <a:ext cx="6146754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907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Порядок клинического </a:t>
            </a:r>
            <a:r>
              <a:rPr lang="ru-RU" dirty="0" err="1"/>
              <a:t>обследвания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1. Анамнез : (жизни, болезни)</a:t>
            </a:r>
          </a:p>
          <a:p>
            <a:r>
              <a:rPr lang="ru-RU" dirty="0"/>
              <a:t>2 Симптомы – функциональные и анатомические изменения. </a:t>
            </a:r>
          </a:p>
          <a:p>
            <a:r>
              <a:rPr lang="ru-RU" dirty="0"/>
              <a:t>Синдром – совокупность симптомов, связанных единством происхождения. </a:t>
            </a:r>
          </a:p>
          <a:p>
            <a:r>
              <a:rPr lang="ru-RU" dirty="0"/>
              <a:t>3. Диагноз – заключение о сущности заболевания (дифференциальный, по лечебному эффекту, клинический рентгенологический, секционный, окончательный, неправильный )</a:t>
            </a:r>
          </a:p>
          <a:p>
            <a:r>
              <a:rPr lang="ru-RU" dirty="0"/>
              <a:t>4 Прогноз (благоприятный, неблагоприятный, </a:t>
            </a:r>
            <a:r>
              <a:rPr lang="ru-RU" dirty="0" err="1"/>
              <a:t>осторжный</a:t>
            </a:r>
            <a:r>
              <a:rPr lang="ru-RU" dirty="0"/>
              <a:t>, ошибочный)</a:t>
            </a:r>
          </a:p>
        </p:txBody>
      </p:sp>
    </p:spTree>
    <p:extLst>
      <p:ext uri="{BB962C8B-B14F-4D97-AF65-F5344CB8AC3E}">
        <p14:creationId xmlns:p14="http://schemas.microsoft.com/office/powerpoint/2010/main" val="3557818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/>
          <a:lstStyle/>
          <a:p>
            <a:r>
              <a:rPr lang="ru-RU" dirty="0"/>
              <a:t>Заболевания ССС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119313"/>
            <a:ext cx="5405437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1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Травматический перикардит</a:t>
            </a:r>
          </a:p>
          <a:p>
            <a:r>
              <a:rPr lang="ru-RU" dirty="0"/>
              <a:t>Миокардит</a:t>
            </a:r>
          </a:p>
          <a:p>
            <a:r>
              <a:rPr lang="ru-RU" dirty="0" err="1"/>
              <a:t>Миокардоз</a:t>
            </a:r>
            <a:endParaRPr lang="ru-RU" dirty="0"/>
          </a:p>
          <a:p>
            <a:r>
              <a:rPr lang="ru-RU" dirty="0"/>
              <a:t>Эндокардит</a:t>
            </a:r>
          </a:p>
        </p:txBody>
      </p:sp>
    </p:spTree>
    <p:extLst>
      <p:ext uri="{BB962C8B-B14F-4D97-AF65-F5344CB8AC3E}">
        <p14:creationId xmlns:p14="http://schemas.microsoft.com/office/powerpoint/2010/main" val="70085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Основы клинической диагностики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408712" cy="39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988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04664"/>
            <a:ext cx="6965245" cy="1615403"/>
          </a:xfrm>
        </p:spPr>
        <p:txBody>
          <a:bodyPr>
            <a:noAutofit/>
          </a:bodyPr>
          <a:lstStyle/>
          <a:p>
            <a:r>
              <a:rPr lang="ru-RU" sz="3600" dirty="0"/>
              <a:t>Травматический перикардит</a:t>
            </a:r>
            <a:br>
              <a:rPr lang="ru-RU" sz="3600" dirty="0"/>
            </a:br>
            <a:r>
              <a:rPr lang="ru-RU" sz="3600" dirty="0"/>
              <a:t>(травматический </a:t>
            </a:r>
            <a:r>
              <a:rPr lang="ru-RU" sz="3600" dirty="0" err="1"/>
              <a:t>ретикулоперикардит</a:t>
            </a:r>
            <a:r>
              <a:rPr lang="ru-RU" sz="3600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Воспаление сердечной сорочки обусловленное повреждением инородными предметами. </a:t>
            </a:r>
          </a:p>
          <a:p>
            <a:pPr marL="0" indent="0">
              <a:buNone/>
            </a:pPr>
            <a:r>
              <a:rPr lang="ru-RU" dirty="0"/>
              <a:t>Чаще КРС, МРС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67240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584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Миокардит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132856"/>
            <a:ext cx="3200400" cy="3602736"/>
          </a:xfrm>
        </p:spPr>
        <p:txBody>
          <a:bodyPr/>
          <a:lstStyle/>
          <a:p>
            <a:r>
              <a:rPr lang="ru-RU" dirty="0"/>
              <a:t>Болезнь, вызывающая воспаление сердечной мышцы.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10445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2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Миокардоз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Дистрофические изменения в ткани миокарда. 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02433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094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Эндокардит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Воспаление внутренней оболочки и клапанов сердца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352839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802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Болезни органов дыхательной системы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Ринит</a:t>
            </a:r>
          </a:p>
          <a:p>
            <a:r>
              <a:rPr lang="ru-RU" dirty="0"/>
              <a:t>Воспаление слизистой носовой полости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331236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324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Ларингит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Воспаление слизистой оболочки гортани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844030"/>
            <a:ext cx="3200400" cy="215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725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Бронхит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Воспаление слизистой оболочки бронхов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360039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126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Болезни легких и плевры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Гиперемия и отек легкого</a:t>
            </a:r>
          </a:p>
          <a:p>
            <a:r>
              <a:rPr lang="ru-RU" dirty="0"/>
              <a:t>Переполнение кровью легочных капилляров, выпотевание транссудата в интерстициальную ткань легких. 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417646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186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Крупозная пневмония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Строе воспаление легких, характеризующее скоплением в альвеолах фибринозного экссудата.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3456383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548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Бронхопневмония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Воспаление слизистой оболочки мелких бронхов и отдельных долей легкого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345638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57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Фиксация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132856"/>
            <a:ext cx="3200400" cy="3602736"/>
          </a:xfrm>
        </p:spPr>
        <p:txBody>
          <a:bodyPr/>
          <a:lstStyle/>
          <a:p>
            <a:r>
              <a:rPr lang="ru-RU" dirty="0"/>
              <a:t>КРС</a:t>
            </a:r>
          </a:p>
          <a:p>
            <a:r>
              <a:rPr lang="ru-RU" dirty="0"/>
              <a:t>Фиксация за рога,</a:t>
            </a:r>
          </a:p>
          <a:p>
            <a:r>
              <a:rPr lang="ru-RU" dirty="0"/>
              <a:t>При помощи носового кольца, </a:t>
            </a:r>
          </a:p>
          <a:p>
            <a:r>
              <a:rPr lang="ru-RU" dirty="0"/>
              <a:t>повал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424847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038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Эмфизема легких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Патологическое увеличение объема легких в результате чрезмерного скопления в них воздуха. 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2778919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693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Плеврит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Воспаление серозного покрова, выстилающего  внутреннюю поверхность грудной клетки и легких. 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396043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839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Болезни органов пищеварительного аппарата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546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8448" y="2121406"/>
            <a:ext cx="3200400" cy="4331929"/>
          </a:xfrm>
        </p:spPr>
        <p:txBody>
          <a:bodyPr/>
          <a:lstStyle/>
          <a:p>
            <a:r>
              <a:rPr lang="ru-RU" dirty="0"/>
              <a:t>Стоматит</a:t>
            </a:r>
          </a:p>
          <a:p>
            <a:r>
              <a:rPr lang="ru-RU" dirty="0"/>
              <a:t>Фарингит</a:t>
            </a:r>
          </a:p>
          <a:p>
            <a:r>
              <a:rPr lang="ru-RU" dirty="0"/>
              <a:t>Закупорка пищевода</a:t>
            </a:r>
          </a:p>
          <a:p>
            <a:r>
              <a:rPr lang="ru-RU" dirty="0"/>
              <a:t>Острая тимпания</a:t>
            </a:r>
          </a:p>
          <a:p>
            <a:r>
              <a:rPr lang="ru-RU" dirty="0"/>
              <a:t>Гипотония и атония </a:t>
            </a:r>
            <a:r>
              <a:rPr lang="ru-RU" dirty="0" err="1"/>
              <a:t>преджелудков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916832"/>
            <a:ext cx="3200400" cy="426201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Травматический </a:t>
            </a:r>
            <a:r>
              <a:rPr lang="ru-RU" dirty="0" err="1"/>
              <a:t>ретикулит</a:t>
            </a:r>
            <a:endParaRPr lang="ru-RU" dirty="0"/>
          </a:p>
          <a:p>
            <a:r>
              <a:rPr lang="ru-RU" dirty="0"/>
              <a:t>Засорение книжки</a:t>
            </a:r>
          </a:p>
          <a:p>
            <a:r>
              <a:rPr lang="ru-RU" dirty="0"/>
              <a:t>Воспаление сычуга</a:t>
            </a:r>
          </a:p>
          <a:p>
            <a:r>
              <a:rPr lang="ru-RU" dirty="0"/>
              <a:t>Гастрит</a:t>
            </a:r>
          </a:p>
          <a:p>
            <a:r>
              <a:rPr lang="ru-RU" dirty="0"/>
              <a:t>Энтероколит</a:t>
            </a:r>
          </a:p>
          <a:p>
            <a:r>
              <a:rPr lang="ru-RU" dirty="0"/>
              <a:t>Болезни с явлениями колик</a:t>
            </a:r>
          </a:p>
          <a:p>
            <a:r>
              <a:rPr lang="ru-RU" dirty="0"/>
              <a:t>Желчнокаменная болезнь</a:t>
            </a:r>
          </a:p>
        </p:txBody>
      </p:sp>
    </p:spTree>
    <p:extLst>
      <p:ext uri="{BB962C8B-B14F-4D97-AF65-F5344CB8AC3E}">
        <p14:creationId xmlns:p14="http://schemas.microsoft.com/office/powerpoint/2010/main" val="2491685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609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Стоматит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Воспаление слизистой оболочки рта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432048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155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Острая тимпания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15616" y="1990315"/>
            <a:ext cx="3383232" cy="3733828"/>
          </a:xfrm>
        </p:spPr>
        <p:txBody>
          <a:bodyPr/>
          <a:lstStyle/>
          <a:p>
            <a:r>
              <a:rPr lang="ru-RU" dirty="0"/>
              <a:t>Чрезмерное скопление газов в полости рубца</a:t>
            </a:r>
          </a:p>
          <a:p>
            <a:r>
              <a:rPr lang="ru-RU" dirty="0"/>
              <a:t>Первичная</a:t>
            </a:r>
          </a:p>
          <a:p>
            <a:r>
              <a:rPr lang="ru-RU" dirty="0"/>
              <a:t>Вторичная</a:t>
            </a:r>
          </a:p>
          <a:p>
            <a:r>
              <a:rPr lang="ru-RU" dirty="0"/>
              <a:t>Острая</a:t>
            </a:r>
          </a:p>
          <a:p>
            <a:r>
              <a:rPr lang="ru-RU" dirty="0"/>
              <a:t>Хроническая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15" y="1990315"/>
            <a:ext cx="359636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730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Этиология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121407"/>
            <a:ext cx="3672408" cy="360273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Первичная острая – на пастбище при поедании </a:t>
            </a:r>
            <a:r>
              <a:rPr lang="ru-RU" dirty="0" err="1"/>
              <a:t>лекгобродящих</a:t>
            </a:r>
            <a:r>
              <a:rPr lang="ru-RU" dirty="0"/>
              <a:t> кормов, особенно увлажненных росой, а также мороженых концентратов, </a:t>
            </a:r>
            <a:r>
              <a:rPr lang="ru-RU" dirty="0" err="1"/>
              <a:t>недоброкчественный</a:t>
            </a:r>
            <a:r>
              <a:rPr lang="ru-RU" dirty="0"/>
              <a:t> силос.</a:t>
            </a:r>
          </a:p>
          <a:p>
            <a:r>
              <a:rPr lang="ru-RU" dirty="0"/>
              <a:t>Вторичная острая – при закупорке пищевода, отравлениях, острых инф.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Хроническая  - травматический </a:t>
            </a:r>
            <a:r>
              <a:rPr lang="ru-RU" dirty="0" err="1"/>
              <a:t>ретикулит</a:t>
            </a:r>
            <a:r>
              <a:rPr lang="ru-RU" dirty="0"/>
              <a:t>, болезни печени, кишечника</a:t>
            </a:r>
          </a:p>
        </p:txBody>
      </p:sp>
    </p:spTree>
    <p:extLst>
      <p:ext uri="{BB962C8B-B14F-4D97-AF65-F5344CB8AC3E}">
        <p14:creationId xmlns:p14="http://schemas.microsoft.com/office/powerpoint/2010/main" val="1233288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603661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688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Симптомы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3671264" cy="380731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Острая: беспокойство, оглядывается на живот, горбит спину. Типично: быстрое увеличение живота и выпячивание левой голодной ямки. Брюшная стенка напрягается, рубец не сокращается.  Беспокойство нарастает. Падает на землю. Мычит. </a:t>
            </a:r>
            <a:r>
              <a:rPr lang="ru-RU" dirty="0" err="1"/>
              <a:t>С.о</a:t>
            </a:r>
            <a:r>
              <a:rPr lang="ru-RU" dirty="0"/>
              <a:t> приобретают синюшный оттенок, дыхание напряженное.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Газовая – 1-2 ч</a:t>
            </a:r>
          </a:p>
          <a:p>
            <a:r>
              <a:rPr lang="ru-RU" dirty="0"/>
              <a:t>Пенистая 2-5 дней</a:t>
            </a:r>
          </a:p>
        </p:txBody>
      </p:sp>
    </p:spTree>
    <p:extLst>
      <p:ext uri="{BB962C8B-B14F-4D97-AF65-F5344CB8AC3E}">
        <p14:creationId xmlns:p14="http://schemas.microsoft.com/office/powerpoint/2010/main" val="321982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фиксация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Свинья</a:t>
            </a:r>
          </a:p>
          <a:p>
            <a:r>
              <a:rPr lang="ru-RU" dirty="0"/>
              <a:t>Закрутка, </a:t>
            </a:r>
            <a:r>
              <a:rPr lang="ru-RU" dirty="0" err="1"/>
              <a:t>шипцы</a:t>
            </a:r>
            <a:endParaRPr lang="ru-RU" dirty="0"/>
          </a:p>
          <a:p>
            <a:r>
              <a:rPr lang="ru-RU" dirty="0"/>
              <a:t>Повал </a:t>
            </a:r>
            <a:r>
              <a:rPr lang="ru-RU" dirty="0" err="1"/>
              <a:t>поХааке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10445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" y="4869160"/>
            <a:ext cx="5869055" cy="197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641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Зондирование</a:t>
            </a:r>
          </a:p>
          <a:p>
            <a:r>
              <a:rPr lang="ru-RU" dirty="0"/>
              <a:t>Прокол рубца троакаром</a:t>
            </a:r>
          </a:p>
          <a:p>
            <a:r>
              <a:rPr lang="ru-RU" dirty="0"/>
              <a:t>Для адсорбции газов – парное молоко 3л, активированный уголь, и др. </a:t>
            </a:r>
            <a:r>
              <a:rPr lang="ru-RU" dirty="0" err="1"/>
              <a:t>Антибродильные</a:t>
            </a:r>
            <a:r>
              <a:rPr lang="ru-RU" dirty="0"/>
              <a:t> средства – </a:t>
            </a:r>
            <a:r>
              <a:rPr lang="ru-RU" dirty="0" err="1"/>
              <a:t>тимпанол</a:t>
            </a:r>
            <a:r>
              <a:rPr lang="ru-RU" dirty="0"/>
              <a:t>, ихтиол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34776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3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Профилактика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Перевод животных со </a:t>
            </a:r>
            <a:r>
              <a:rPr lang="ru-RU" dirty="0" err="1"/>
              <a:t>стоилового</a:t>
            </a:r>
            <a:r>
              <a:rPr lang="ru-RU" dirty="0"/>
              <a:t> содержания на пастбищное </a:t>
            </a:r>
            <a:r>
              <a:rPr lang="ru-RU" dirty="0" err="1"/>
              <a:t>осуществляютпостепенно</a:t>
            </a:r>
            <a:r>
              <a:rPr lang="ru-RU" dirty="0"/>
              <a:t>. Перед выгоном на  пастбище с обильным травостоем, животных подкармливают менее сочными кормами. На пастбищах с бобовыми не выпасают во время заморозков и дождей. Концентрированные корма скармливают после дачи грубых и спустя некоторое время после поения. </a:t>
            </a:r>
          </a:p>
        </p:txBody>
      </p:sp>
    </p:spTree>
    <p:extLst>
      <p:ext uri="{BB962C8B-B14F-4D97-AF65-F5344CB8AC3E}">
        <p14:creationId xmlns:p14="http://schemas.microsoft.com/office/powerpoint/2010/main" val="4242803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Болезни органов мочеполовой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Нефрит</a:t>
            </a:r>
          </a:p>
          <a:p>
            <a:r>
              <a:rPr lang="ru-RU" dirty="0"/>
              <a:t>Пиелонефрит</a:t>
            </a:r>
          </a:p>
          <a:p>
            <a:r>
              <a:rPr lang="ru-RU" dirty="0"/>
              <a:t>Цистит</a:t>
            </a:r>
          </a:p>
          <a:p>
            <a:r>
              <a:rPr lang="ru-RU" dirty="0"/>
              <a:t>МКБ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62432"/>
            <a:ext cx="439248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1334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Нефрит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Воспаление клубочкового аппарата и стромы почек</a:t>
            </a:r>
          </a:p>
          <a:p>
            <a:r>
              <a:rPr lang="ru-RU" dirty="0"/>
              <a:t>Моча цвета «мясных помоев»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31718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6672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Пиелонефрит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Воспаление паренхимы и лоханки почек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03" y="3356992"/>
            <a:ext cx="619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9413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Цистит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Воспаление слизистой оболочки мочевого пузыря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2937520" cy="335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5015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Мочекаменная болезнь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Образование и отложение мочевых камней в лоханке и мочевыводящих путях – мочевом пузыре, уретре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80" y="2815399"/>
            <a:ext cx="2651990" cy="221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1729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Отравления животных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Яды попадают в организм через ЖКТ, дыхательную систему, кожу.</a:t>
            </a:r>
          </a:p>
          <a:p>
            <a:r>
              <a:rPr lang="ru-RU" dirty="0"/>
              <a:t>Отравление поваренной солью, картофельной ботвой, кормовой свеклой, ХОС, ФОС, тяжелые металлы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10" y="2074680"/>
            <a:ext cx="3477766" cy="365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110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Отравление поваренной солью.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Наиболее чувствительны свиньи и птицы. </a:t>
            </a:r>
          </a:p>
          <a:p>
            <a:r>
              <a:rPr lang="ru-RU" dirty="0"/>
              <a:t>Симптомы: повышение температуры тела, мышечная дрожь, угнетение, манежные движения, пенистая слюна, рвота, зрачки расширены, кал жидкий. </a:t>
            </a:r>
          </a:p>
          <a:p>
            <a:r>
              <a:rPr lang="ru-RU" dirty="0"/>
              <a:t> птицы сильная жажда, паралич крыльев, нарушение координации</a:t>
            </a:r>
          </a:p>
        </p:txBody>
      </p:sp>
    </p:spTree>
    <p:extLst>
      <p:ext uri="{BB962C8B-B14F-4D97-AF65-F5344CB8AC3E}">
        <p14:creationId xmlns:p14="http://schemas.microsoft.com/office/powerpoint/2010/main" val="21071406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Больным животным промывают желудок, вводят 10% кальция хлорид, подкожно кофеин. </a:t>
            </a:r>
          </a:p>
          <a:p>
            <a:r>
              <a:rPr lang="ru-RU" dirty="0"/>
              <a:t>Профилактика: поваренную соль вводят с учетом суточной потребности</a:t>
            </a:r>
          </a:p>
        </p:txBody>
      </p:sp>
    </p:spTree>
    <p:extLst>
      <p:ext uri="{BB962C8B-B14F-4D97-AF65-F5344CB8AC3E}">
        <p14:creationId xmlns:p14="http://schemas.microsoft.com/office/powerpoint/2010/main" val="396630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лошади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Русский способ повала, закрутки.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060848"/>
            <a:ext cx="3528392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3744417" cy="32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9752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Прекращение поступления яда в организм</a:t>
            </a:r>
          </a:p>
          <a:p>
            <a:r>
              <a:rPr lang="ru-RU" dirty="0"/>
              <a:t>2. Удаление яда из желудка </a:t>
            </a:r>
          </a:p>
          <a:p>
            <a:r>
              <a:rPr lang="ru-RU" dirty="0"/>
              <a:t>3. Обезвреживание ядов  в </a:t>
            </a:r>
            <a:r>
              <a:rPr lang="ru-RU" dirty="0" err="1"/>
              <a:t>жкт</a:t>
            </a:r>
            <a:endParaRPr lang="ru-RU" dirty="0"/>
          </a:p>
          <a:p>
            <a:r>
              <a:rPr lang="ru-RU" dirty="0"/>
              <a:t>4. выведение яда из кишечника</a:t>
            </a:r>
          </a:p>
          <a:p>
            <a:r>
              <a:rPr lang="ru-RU" dirty="0"/>
              <a:t>5. Обезвреживание и выведения ядов всосавшихся в кровь</a:t>
            </a:r>
          </a:p>
          <a:p>
            <a:r>
              <a:rPr lang="ru-RU" dirty="0"/>
              <a:t>6. </a:t>
            </a:r>
            <a:r>
              <a:rPr lang="ru-RU"/>
              <a:t>Патогенетическая терапия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391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Диспансеризация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/>
              <a:t>Диспансеризация животных-</a:t>
            </a:r>
            <a:r>
              <a:rPr lang="ru-RU" dirty="0"/>
              <a:t> это система плановых диагностических, </a:t>
            </a:r>
            <a:r>
              <a:rPr lang="ru-RU" dirty="0" err="1"/>
              <a:t>лечебно-профилактичнских</a:t>
            </a:r>
            <a:r>
              <a:rPr lang="ru-RU" dirty="0"/>
              <a:t> и организационно-хозяйственных мероприятий, направленных на раннее выявление и ликвидацию заболеваний животных. она играет большую роль на молочных фермах, где особое внимание уделяют профилактике болезней, обусловленных нарушением обмена веществ (</a:t>
            </a:r>
            <a:r>
              <a:rPr lang="ru-RU" dirty="0" err="1"/>
              <a:t>кетоз</a:t>
            </a:r>
            <a:r>
              <a:rPr lang="ru-RU" dirty="0"/>
              <a:t>, авитаминозы, остеодистрофия).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Её проводят осенью и зимой ветеринары совместно с зоотехниками, агрономами, бригадирами хозяйств.  осенняя диспансеризация даёт представление о состоянии стада при переводе коров на стойловое содержание, а зимняя – позволяет выявить факторы, вызывающие болезни, определить уровень обмена веществ, </a:t>
            </a:r>
            <a:r>
              <a:rPr lang="ru-RU" dirty="0" err="1"/>
              <a:t>субклинические</a:t>
            </a:r>
            <a:r>
              <a:rPr lang="ru-RU" dirty="0"/>
              <a:t> и клинические формы болезней животных. но чаще всего на крупных </a:t>
            </a:r>
            <a:r>
              <a:rPr lang="ru-RU" dirty="0" err="1"/>
              <a:t>мтф</a:t>
            </a:r>
            <a:r>
              <a:rPr lang="ru-RU" dirty="0"/>
              <a:t> проводят основную диспансеризацию раз в год – январь – февраль и промежуточную - раз в квартал.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Диагностический этап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проводится анализ:</a:t>
            </a:r>
          </a:p>
          <a:p>
            <a:r>
              <a:rPr lang="ru-RU" dirty="0"/>
              <a:t>- хозяйственной ценности животных – количество, породность, возраст, продуктивность);</a:t>
            </a:r>
          </a:p>
          <a:p>
            <a:r>
              <a:rPr lang="ru-RU" dirty="0"/>
              <a:t>-условий содержания – состояние помещений, освещённость, влажность, загазованность, характер моциона;</a:t>
            </a:r>
          </a:p>
          <a:p>
            <a:r>
              <a:rPr lang="ru-RU" dirty="0"/>
              <a:t>-кормления – уровень, состав рациона, качество;</a:t>
            </a:r>
          </a:p>
          <a:p>
            <a:r>
              <a:rPr lang="ru-RU" dirty="0"/>
              <a:t>- состояние стада за последние 5 лет – упитанность, живая масса, причины выбраковки и её %, формы и % бесплодия, масса молодняка при рождении и </a:t>
            </a:r>
            <a:r>
              <a:rPr lang="ru-RU" dirty="0" err="1"/>
              <a:t>др</a:t>
            </a:r>
            <a:r>
              <a:rPr lang="ru-RU" dirty="0"/>
              <a:t>;</a:t>
            </a:r>
          </a:p>
          <a:p>
            <a:r>
              <a:rPr lang="ru-RU" dirty="0"/>
              <a:t>- клиническое исследование животных;</a:t>
            </a:r>
          </a:p>
          <a:p>
            <a:r>
              <a:rPr lang="ru-RU" dirty="0"/>
              <a:t>-лабораторное исследование крови, мочи, молока, кормов;</a:t>
            </a:r>
          </a:p>
          <a:p>
            <a:r>
              <a:rPr lang="ru-RU" dirty="0"/>
              <a:t>Клинически исследуют каждое животное, а для лабораторных исследований берут пробы у 5-15% животных, в </a:t>
            </a:r>
            <a:r>
              <a:rPr lang="ru-RU" dirty="0" err="1"/>
              <a:t>племхозяйствах</a:t>
            </a:r>
            <a:r>
              <a:rPr lang="ru-RU" dirty="0"/>
              <a:t> – у 30-40% кровь, и мочу у 10-15% поголовья.</a:t>
            </a:r>
          </a:p>
          <a:p>
            <a:r>
              <a:rPr lang="ru-RU" dirty="0"/>
              <a:t>В результате анализа всех животных делят на 3 группы: клинически здоровые без нарушения обмена </a:t>
            </a:r>
            <a:r>
              <a:rPr lang="ru-RU" dirty="0" err="1"/>
              <a:t>в-в</a:t>
            </a:r>
            <a:r>
              <a:rPr lang="ru-RU" dirty="0"/>
              <a:t>, клинически здоровые с нарушением обмена </a:t>
            </a:r>
            <a:r>
              <a:rPr lang="ru-RU" dirty="0" err="1"/>
              <a:t>в-в</a:t>
            </a:r>
            <a:r>
              <a:rPr lang="ru-RU" dirty="0"/>
              <a:t> и клинически больные.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2. Лечебный этап</a:t>
            </a:r>
            <a:r>
              <a:rPr lang="ru-RU" dirty="0"/>
              <a:t> – животных второй и третьей группы лечат. назначают групповую или индивидуальную нормализующую терапию (витамины, минералы, глюкозу). Клинически больных животных лечат комплексно.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3.</a:t>
            </a:r>
            <a:r>
              <a:rPr lang="ru-RU" i="1" dirty="0"/>
              <a:t> Профилактический этап – </a:t>
            </a:r>
            <a:r>
              <a:rPr lang="ru-RU" dirty="0"/>
              <a:t>создают животным полноценную кормовую базу, улучшают условия содержания, ухода и использования животных, проверяют все параметры доильных установок и др.</a:t>
            </a:r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Осмотр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Лучше проводить при естественном освещении. </a:t>
            </a:r>
          </a:p>
          <a:p>
            <a:r>
              <a:rPr lang="ru-RU" dirty="0"/>
              <a:t>- групповой</a:t>
            </a:r>
          </a:p>
          <a:p>
            <a:r>
              <a:rPr lang="ru-RU" dirty="0"/>
              <a:t>-индивидуальный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724984" cy="3605212"/>
          </a:xfrm>
        </p:spPr>
        <p:txBody>
          <a:bodyPr/>
          <a:lstStyle/>
          <a:p>
            <a:r>
              <a:rPr lang="ru-RU" dirty="0"/>
              <a:t>При индивидуальном осмотре: </a:t>
            </a:r>
          </a:p>
          <a:p>
            <a:r>
              <a:rPr lang="ru-RU" dirty="0"/>
              <a:t>Общий</a:t>
            </a:r>
          </a:p>
          <a:p>
            <a:r>
              <a:rPr lang="ru-RU" dirty="0"/>
              <a:t>Местный</a:t>
            </a:r>
          </a:p>
          <a:p>
            <a:r>
              <a:rPr lang="ru-RU" dirty="0"/>
              <a:t>Инструментальный</a:t>
            </a:r>
          </a:p>
          <a:p>
            <a:r>
              <a:rPr lang="ru-RU" dirty="0"/>
              <a:t>внутренний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38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осмотр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559403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283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Габитус - (от. лат. </a:t>
            </a:r>
            <a:r>
              <a:rPr lang="ru-RU" dirty="0" err="1"/>
              <a:t>Habitus</a:t>
            </a:r>
            <a:r>
              <a:rPr lang="ru-RU" dirty="0"/>
              <a:t> - внешность, наружность) - это наружный вид больного в момент исследования, который определяется совокупностью внешних признаков, характеризующих телосложение, упитанность, положение тела в пространстве, темперамент и конституцию.</a:t>
            </a:r>
          </a:p>
        </p:txBody>
      </p:sp>
    </p:spTree>
    <p:extLst>
      <p:ext uri="{BB962C8B-B14F-4D97-AF65-F5344CB8AC3E}">
        <p14:creationId xmlns:p14="http://schemas.microsoft.com/office/powerpoint/2010/main" val="175013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Пальпация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Основана на чувствах осязания и стереометрии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Поверхностная пальпация</a:t>
            </a:r>
          </a:p>
          <a:p>
            <a:r>
              <a:rPr lang="ru-RU" dirty="0"/>
              <a:t>Определение сердечного толчка, состояния кожи, болевой реакции, пульс, состояние </a:t>
            </a:r>
            <a:r>
              <a:rPr lang="ru-RU" dirty="0" err="1"/>
              <a:t>л.у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520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681</TotalTime>
  <Words>1174</Words>
  <Application>Microsoft Office PowerPoint</Application>
  <PresentationFormat>Экран (4:3)</PresentationFormat>
  <Paragraphs>177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1" baseType="lpstr">
      <vt:lpstr>Arial</vt:lpstr>
      <vt:lpstr>Brush Script MT</vt:lpstr>
      <vt:lpstr>Constantia</vt:lpstr>
      <vt:lpstr>Franklin Gothic Book</vt:lpstr>
      <vt:lpstr>Rage Italic</vt:lpstr>
      <vt:lpstr>Кнопка</vt:lpstr>
      <vt:lpstr>ВСЭ: Внутренние незаразные болезни</vt:lpstr>
      <vt:lpstr>Основы клинической диагностики</vt:lpstr>
      <vt:lpstr>Фиксация </vt:lpstr>
      <vt:lpstr>фиксация</vt:lpstr>
      <vt:lpstr>лошади</vt:lpstr>
      <vt:lpstr>Осмотр</vt:lpstr>
      <vt:lpstr>осмотр</vt:lpstr>
      <vt:lpstr>Презентация PowerPoint</vt:lpstr>
      <vt:lpstr>Пальпация  </vt:lpstr>
      <vt:lpstr>пальпация</vt:lpstr>
      <vt:lpstr>пальпация</vt:lpstr>
      <vt:lpstr>Глубокая пальпация</vt:lpstr>
      <vt:lpstr>Перкуссия (выстукивание)</vt:lpstr>
      <vt:lpstr>Презентация PowerPoint</vt:lpstr>
      <vt:lpstr>Аускультация</vt:lpstr>
      <vt:lpstr>Термометрия, ЧСС, ЧДД</vt:lpstr>
      <vt:lpstr>Порядок клинического обследвания</vt:lpstr>
      <vt:lpstr>Заболевания ССС</vt:lpstr>
      <vt:lpstr>Презентация PowerPoint</vt:lpstr>
      <vt:lpstr>Травматический перикардит (травматический ретикулоперикардит)</vt:lpstr>
      <vt:lpstr>Миокардит</vt:lpstr>
      <vt:lpstr>Миокардоз </vt:lpstr>
      <vt:lpstr>Эндокардит</vt:lpstr>
      <vt:lpstr>Болезни органов дыхательной системы</vt:lpstr>
      <vt:lpstr>Ларингит</vt:lpstr>
      <vt:lpstr>Бронхит</vt:lpstr>
      <vt:lpstr>Болезни легких и плевры</vt:lpstr>
      <vt:lpstr>Крупозная пневмония</vt:lpstr>
      <vt:lpstr>Бронхопневмония</vt:lpstr>
      <vt:lpstr>Эмфизема легких</vt:lpstr>
      <vt:lpstr>Плеврит</vt:lpstr>
      <vt:lpstr>Болезни органов пищеварительного аппарата</vt:lpstr>
      <vt:lpstr>Презентация PowerPoint</vt:lpstr>
      <vt:lpstr>Презентация PowerPoint</vt:lpstr>
      <vt:lpstr>Стоматит</vt:lpstr>
      <vt:lpstr>Острая тимпания</vt:lpstr>
      <vt:lpstr>Этиология</vt:lpstr>
      <vt:lpstr>Презентация PowerPoint</vt:lpstr>
      <vt:lpstr>Симптомы</vt:lpstr>
      <vt:lpstr>Лечение</vt:lpstr>
      <vt:lpstr>Профилактика </vt:lpstr>
      <vt:lpstr>Болезни органов мочеполовой системы</vt:lpstr>
      <vt:lpstr>Нефрит</vt:lpstr>
      <vt:lpstr>Пиелонефрит</vt:lpstr>
      <vt:lpstr>Цистит</vt:lpstr>
      <vt:lpstr>Мочекаменная болезнь</vt:lpstr>
      <vt:lpstr>Отравления животных</vt:lpstr>
      <vt:lpstr>Отравление поваренной солью. </vt:lpstr>
      <vt:lpstr>Презентация PowerPoint</vt:lpstr>
      <vt:lpstr>Презентация PowerPoint</vt:lpstr>
      <vt:lpstr>Диспансеризация</vt:lpstr>
      <vt:lpstr>Презентация PowerPoint</vt:lpstr>
      <vt:lpstr>Диагностический этап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Внутренние незаразные болезни</dc:title>
  <dc:creator>user</dc:creator>
  <cp:lastModifiedBy>PGAU</cp:lastModifiedBy>
  <cp:revision>31</cp:revision>
  <dcterms:created xsi:type="dcterms:W3CDTF">2017-10-17T17:40:29Z</dcterms:created>
  <dcterms:modified xsi:type="dcterms:W3CDTF">2024-09-11T08:06:22Z</dcterms:modified>
</cp:coreProperties>
</file>