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250576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Цистицеркоз</a:t>
            </a:r>
            <a:r>
              <a:rPr lang="ru-RU" dirty="0"/>
              <a:t> свиней — гельминтозное бессимптомное заболевание свиней, вызываемое цистицерками — личиночной стадией ленточного червя.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896544" cy="33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4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Возбудитель — </a:t>
            </a:r>
            <a:r>
              <a:rPr lang="ru-RU" dirty="0" err="1"/>
              <a:t>Cisticercus</a:t>
            </a:r>
            <a:r>
              <a:rPr lang="ru-RU" dirty="0"/>
              <a:t> </a:t>
            </a:r>
            <a:r>
              <a:rPr lang="ru-RU" dirty="0" err="1"/>
              <a:t>cellulosae</a:t>
            </a:r>
            <a:r>
              <a:rPr lang="ru-RU" dirty="0"/>
              <a:t>, личиночная пузырчатая стадия цестоды.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628800"/>
            <a:ext cx="5638273" cy="417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8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r>
              <a:rPr lang="ru-RU" dirty="0"/>
              <a:t>Цистицеркоз у свиней чаще всего протекает незаметно, без видимых клинических признаков. Исключение представляют случаи интенсивного поражения, когда цистицерки сдавливают ткань, вызывая атрофию, перерождение и разращение соединительной ткани.</a:t>
            </a:r>
          </a:p>
        </p:txBody>
      </p:sp>
    </p:spTree>
    <p:extLst>
      <p:ext uri="{BB962C8B-B14F-4D97-AF65-F5344CB8AC3E}">
        <p14:creationId xmlns:p14="http://schemas.microsoft.com/office/powerpoint/2010/main" val="147220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50036" cy="37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900518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Цистицеркоз сердца и мышц свиньи</a:t>
            </a:r>
          </a:p>
        </p:txBody>
      </p:sp>
    </p:spTree>
    <p:extLst>
      <p:ext uri="{BB962C8B-B14F-4D97-AF65-F5344CB8AC3E}">
        <p14:creationId xmlns:p14="http://schemas.microsoft.com/office/powerpoint/2010/main" val="276042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Обязательная ВСЭ всех мясных туш на мясокомбинатах, бойнях, убойных пунктах и площадках. </a:t>
            </a:r>
          </a:p>
          <a:p>
            <a:r>
              <a:rPr lang="ru-RU" dirty="0"/>
              <a:t>Запрещение подворного убоя животных и продажи мясных продуктов без ветеринарного осмотра. </a:t>
            </a:r>
          </a:p>
          <a:p>
            <a:r>
              <a:rPr lang="ru-RU" dirty="0"/>
              <a:t>При обнаружении более 3 финн на площади 40см² большинства разрезов мышц излюбленных мест паразитирования личинок, тушу в пищу не допускают; ее направляют для технической утилизации или уничтожают; при обнаружении единичных финн (не более трех на разрезах) тушу обезвреживают.</a:t>
            </a:r>
          </a:p>
        </p:txBody>
      </p:sp>
    </p:spTree>
    <p:extLst>
      <p:ext uri="{BB962C8B-B14F-4D97-AF65-F5344CB8AC3E}">
        <p14:creationId xmlns:p14="http://schemas.microsoft.com/office/powerpoint/2010/main" val="336551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744676" cy="505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8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620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35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937374" cy="520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529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135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Трихинеллез, цистицеркоз свиней</dc:title>
  <dc:creator>Правдины</dc:creator>
  <cp:lastModifiedBy>PGAU</cp:lastModifiedBy>
  <cp:revision>9</cp:revision>
  <dcterms:created xsi:type="dcterms:W3CDTF">2021-11-08T10:57:12Z</dcterms:created>
  <dcterms:modified xsi:type="dcterms:W3CDTF">2024-09-10T12:13:54Z</dcterms:modified>
</cp:coreProperties>
</file>