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8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4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7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5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44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03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54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4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9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1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3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9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4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0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9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5B0A250-5CC0-1746-B209-08E8B0DAE6AF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4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611224-C989-ECAC-D6C6-A7FDB6350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AA0D2-3F40-E036-5E72-355E618FD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1" y="768334"/>
            <a:ext cx="4134538" cy="2866405"/>
          </a:xfrm>
        </p:spPr>
        <p:txBody>
          <a:bodyPr>
            <a:normAutofit/>
          </a:bodyPr>
          <a:lstStyle/>
          <a:p>
            <a:r>
              <a:rPr lang="ru-RU" sz="5400" dirty="0"/>
              <a:t>САП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842DE5-7660-7A4C-3E86-E34AFC78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1" y="4283239"/>
            <a:ext cx="4134538" cy="1475177"/>
          </a:xfrm>
        </p:spPr>
        <p:txBody>
          <a:bodyPr>
            <a:normAutofit/>
          </a:bodyPr>
          <a:lstStyle/>
          <a:p>
            <a:r>
              <a:rPr lang="ru-RU" dirty="0"/>
              <a:t>Ветеринарно-санитарная экспертиза</a:t>
            </a:r>
          </a:p>
        </p:txBody>
      </p:sp>
    </p:spTree>
    <p:extLst>
      <p:ext uri="{BB962C8B-B14F-4D97-AF65-F5344CB8AC3E}">
        <p14:creationId xmlns:p14="http://schemas.microsoft.com/office/powerpoint/2010/main" val="1207546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2E466-83C6-6E19-CD01-0135CDB8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6400999" cy="1268984"/>
          </a:xfrm>
        </p:spPr>
        <p:txBody>
          <a:bodyPr>
            <a:normAutofit/>
          </a:bodyPr>
          <a:lstStyle/>
          <a:p>
            <a:r>
              <a:rPr lang="ru-RU"/>
              <a:t>САП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C2350-171F-9A81-D00E-B63A80FEB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6400999" cy="3601212"/>
          </a:xfrm>
        </p:spPr>
        <p:txBody>
          <a:bodyPr>
            <a:normAutofit/>
          </a:bodyPr>
          <a:lstStyle/>
          <a:p>
            <a:r>
              <a:rPr lang="ru-RU"/>
              <a:t>Инфекционная болезнь однокопыт­ных животных и верблюдов, характери­зующаяся развитием в легких и других внутренних органах, на слизистых обо­лочках и на коже специфических узел­ков. Эти узелки распадаются и образуют­ся язвы.</a:t>
            </a:r>
          </a:p>
          <a:p>
            <a:r>
              <a:rPr lang="ru-RU"/>
              <a:t>Сапом болеют лошади, ослы, лоша­ки, мулы, верблюды. Восприимчив так­же и человек.</a:t>
            </a:r>
          </a:p>
          <a:p>
            <a:endParaRPr lang="ru-RU"/>
          </a:p>
        </p:txBody>
      </p:sp>
      <p:pic>
        <p:nvPicPr>
          <p:cNvPr id="1026" name="Picture 2" descr="БОЛЕЗНИ ЛОШАДЕЙ">
            <a:extLst>
              <a:ext uri="{FF2B5EF4-FFF2-40B4-BE49-F238E27FC236}">
                <a16:creationId xmlns:a16="http://schemas.microsoft.com/office/drawing/2014/main" id="{F302A73D-336D-2247-BFCF-122DCB4C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" r="1" b="1"/>
          <a:stretch/>
        </p:blipFill>
        <p:spPr bwMode="auto">
          <a:xfrm>
            <a:off x="7534656" y="1443418"/>
            <a:ext cx="4002456" cy="39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43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57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059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6BF8B-0F47-AF98-4DC7-AF2AF8EE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ru-RU" i="1">
                <a:solidFill>
                  <a:srgbClr val="EBEBEB"/>
                </a:solidFill>
              </a:rPr>
              <a:t>Возбудитель заболевания</a:t>
            </a:r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Возбудитель сапа | Санитарный контроль">
            <a:extLst>
              <a:ext uri="{FF2B5EF4-FFF2-40B4-BE49-F238E27FC236}">
                <a16:creationId xmlns:a16="http://schemas.microsoft.com/office/drawing/2014/main" id="{1CB82871-7FCA-A6E0-604B-F261FB41C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9637" y="2172590"/>
            <a:ext cx="2763437" cy="307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62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65" name="Oval 2064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67" name="Oval 2066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79FCD2-0B09-A4A0-04E6-9408F796A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>
                <a:solidFill>
                  <a:srgbClr val="FFFFFF"/>
                </a:solidFill>
              </a:rPr>
              <a:t>B. mallei, аэроб, короткая палочка, неподвижна, спор не образует, грамотрицательна, неустойчива. Нагревание убивает ее при температуре 55°С в течение 10 минут, при температуре 80°С за 5 минут и при температуре 100°С она погибает мгновенно. Под действием солнечных лучей микроб погибает в течение 24 часов, при высушивании – через 1-2 недели, иногда через 3 месяца. Холод на сапные палочки не оказывает влияния. В естественном желудочном соке микроб выживает 15 минут (хотя сапные бактерии нередко остаются живыми даже после 40-часового воздействия желудочного сока). Сапные палочки в 1%-ном растворе перманганата калия погибают за 5 минут, а в 1%-ном растворе едкого натра и в 5-10%-ном растворе извести – в течение 1 часа.</a:t>
            </a:r>
          </a:p>
          <a:p>
            <a:pPr>
              <a:lnSpc>
                <a:spcPct val="90000"/>
              </a:lnSpc>
            </a:pPr>
            <a:endParaRPr lang="ru-RU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8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5F253-C5C4-1DCA-21F3-7F0DB9F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ru-RU" dirty="0" err="1"/>
              <a:t>Предубойная</a:t>
            </a:r>
            <a:r>
              <a:rPr lang="ru-RU" dirty="0"/>
              <a:t> диагностика. </a:t>
            </a:r>
          </a:p>
        </p:txBody>
      </p:sp>
      <p:pic>
        <p:nvPicPr>
          <p:cNvPr id="3074" name="Picture 2" descr="Сап и мыт лошадей - презентация онлайн">
            <a:extLst>
              <a:ext uri="{FF2B5EF4-FFF2-40B4-BE49-F238E27FC236}">
                <a16:creationId xmlns:a16="http://schemas.microsoft.com/office/drawing/2014/main" id="{7271C302-94B8-6A5A-58D1-D35797A74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883"/>
          <a:stretch/>
        </p:blipFill>
        <p:spPr bwMode="auto"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6B0E2A6-7B7E-EE2F-0D79-61AD7ACF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954" y="2659224"/>
            <a:ext cx="5766287" cy="33605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000" dirty="0"/>
              <a:t>Сап может протекать остро, хронически и латентно.</a:t>
            </a:r>
          </a:p>
          <a:p>
            <a:pPr>
              <a:lnSpc>
                <a:spcPct val="90000"/>
              </a:lnSpc>
            </a:pPr>
            <a:r>
              <a:rPr lang="ru-RU" sz="1000" i="1" dirty="0"/>
              <a:t>Острое течение</a:t>
            </a:r>
            <a:r>
              <a:rPr lang="ru-RU" sz="1000" dirty="0"/>
              <a:t> сопровождается рез­ким угнетением животного, повышением температуры тела (41-42°С), гиперемией слизистых оболочек носа и глаз, частым и прерывистым дыханием. Через 2-3 суток на слизистой оболочке носа появляются мелкие желтоватые узелки, окруженные красным ободком. Величина их варьи­рует от просяного зерна до горошины. Узелки сливаются и быстро подвергают­ся некрозу. Образуются язвы с неровны­ми краями и </a:t>
            </a:r>
            <a:r>
              <a:rPr lang="ru-RU" sz="1000" dirty="0" err="1"/>
              <a:t>саловидным</a:t>
            </a:r>
            <a:r>
              <a:rPr lang="ru-RU" sz="1000" dirty="0"/>
              <a:t> дном, покры­тым гнойным секретом. Патологический процесс может привести к распаду тканей носовой перегородки, при этом наблюда­ют кровянисто-ихорозные истечения. При этом в процесс вовлекаются нижнечелюст­ные лимфатические узлы: они припуха­ют, горячие, болезненные. При остропротекающем сапе почти всегда поражаются легкие, однако этот процесс развивается медленно и клинически </a:t>
            </a:r>
            <a:r>
              <a:rPr lang="ru-RU" sz="1000" dirty="0" err="1"/>
              <a:t>слабозаметен</a:t>
            </a:r>
            <a:r>
              <a:rPr lang="ru-RU" sz="1000" dirty="0"/>
              <a:t>.</a:t>
            </a:r>
          </a:p>
          <a:p>
            <a:pPr>
              <a:lnSpc>
                <a:spcPct val="90000"/>
              </a:lnSpc>
            </a:pPr>
            <a:r>
              <a:rPr lang="ru-RU" sz="1000" i="1" dirty="0"/>
              <a:t>Хроническое течение </a:t>
            </a:r>
            <a:r>
              <a:rPr lang="ru-RU" sz="1000" dirty="0"/>
              <a:t>сапа характе­ризуется исхуданием, периодическим подъемом температуры тела, наличием эмфиземы легких. Больные животные кашляют, у них наблюдают истечения из носа и увеличение нижнечелюстных лим­фатических узлов. На слизистой оболоч­ке носа нередко обнаруживают язвы или рубцы звездчатой формы.</a:t>
            </a:r>
          </a:p>
        </p:txBody>
      </p:sp>
    </p:spTree>
    <p:extLst>
      <p:ext uri="{BB962C8B-B14F-4D97-AF65-F5344CB8AC3E}">
        <p14:creationId xmlns:p14="http://schemas.microsoft.com/office/powerpoint/2010/main" val="154982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8EC7A-C9E3-6B53-6590-40327D91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Послеубойная диагностика.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D1B587-D167-5599-AAF1-0845BAC34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835099" cy="37973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Послеубойная диагностика. По лока­лизации поражений сап бывает кожный, носовой и легочной, но нередко встреча­ются все виды поражений у одного и того же животного.</a:t>
            </a:r>
          </a:p>
          <a:p>
            <a:r>
              <a:rPr lang="ru-RU" dirty="0"/>
              <a:t>В коже по ходу лимфатических сосу­дов (на шее, подгрудке, стенке живота, на внутренней поверхности задних конечностей) образуются узлы величиной от горошины до голубиного яйца, плотно сросшиеся с подкожной клетчаткой. В центре узлы размягчаются, а после распада тканей здесь образуются язвы с изъеденными краями. В окружности узлов и язв ткань плотная, содержит мелкие узелки, наполненные желтовато-сероватым или красноватым липким гноем. По мере развития процесса и разрушения тканей на месте сапных узелков образуются глубокие </a:t>
            </a:r>
            <a:r>
              <a:rPr lang="ru-RU" dirty="0" err="1"/>
              <a:t>кратерообразные</a:t>
            </a:r>
            <a:r>
              <a:rPr lang="ru-RU" dirty="0"/>
              <a:t> язвы с грязным гнойным содержимым и серо-красными кровоточащими краями. Язвы плохо под­даются заживлению, после заживления таких язв образуются звездчатые, лучис­тые рубцы. В затяжных случаях подкож­ная соединительная ткань, окружающая узлы, пропитывается инфильтратом, рез­ко набухает, особенно на задних конеч­ностях, в результате чего появляется тес­тообразная безболезненная припухлость, обусловливающая утолщение конечнос­тей. Регионарные лимфатические узлы сильно увеличены, плотные, неподвиж­ные, внутри содержат гнойные очажки.</a:t>
            </a:r>
          </a:p>
          <a:p>
            <a:r>
              <a:rPr lang="ru-RU" dirty="0"/>
              <a:t>Поражение носа характеризуется образованием на слизистой оболочке носовых раковин и перегородки (чаще в их верхней части) узелков, язвочек и рубцов. Сапные узелки желтовато-грязноватого цвета, вокруг них выделяется интенсивно розовый ободок (демаркационный вал). Сапные язвы обычно небольшие, иногда сливаются. Края язв состоят из вялой грануляционной ткани, а центр их покрыт желтовато-сероватым грязным липким гноем. В затяжных случаях заболевания язвы заживают и на их месте образуются ясно заметные звездчатые рубцы. Нижнечелюстные лимфатические узлы увеличены, бугристые, плотные на ощупь и неподвижные.</a:t>
            </a:r>
          </a:p>
        </p:txBody>
      </p:sp>
    </p:spTree>
    <p:extLst>
      <p:ext uri="{BB962C8B-B14F-4D97-AF65-F5344CB8AC3E}">
        <p14:creationId xmlns:p14="http://schemas.microsoft.com/office/powerpoint/2010/main" val="58417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90F7D8-1237-C819-130C-8921B1D3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676" y="1216324"/>
            <a:ext cx="9325155" cy="530524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Сапная катаральная бронхопневмония развивается в тех случаях, когда в про­цесс вовлекается слизистая оболочка брон­хов и болезнь сопровождается усиленным выделением слизи. Очаги при этом буро-красного цвета, в центре состоят из желтовато-гнойной массы.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/>
              <a:t>При хроническом сапе в легких на­ряду с острыми (свежими) очагами на­ходят желтовато-белые творожистые перерождения или </a:t>
            </a:r>
            <a:r>
              <a:rPr lang="ru-RU" dirty="0" err="1"/>
              <a:t>обызвествленные</a:t>
            </a:r>
            <a:r>
              <a:rPr lang="ru-RU" dirty="0"/>
              <a:t> узел­ки, окаймленные плотной соединитель­нотканной капсулой. В отдельных слу­чаях в легких обнаруживают твердые участки разросшейся соединительной ткани (сапная гранулема), похожие на саркоматозные разращения, на разрезе серо-красного цвета. Сапные грануле­мы по краям инфильтрированы студе­нистой желтоватой жидкостью (экссудативно-пролиферативное воспаление). Старые сапные узлы состоят из плотной (рубцовой) соединительной ткани и со­держат </a:t>
            </a:r>
            <a:r>
              <a:rPr lang="ru-RU" dirty="0" err="1"/>
              <a:t>обызвествленные</a:t>
            </a:r>
            <a:r>
              <a:rPr lang="ru-RU" dirty="0"/>
              <a:t> фокусы. Иног­да бывает односторонний или двусто­ронний плеврит.</a:t>
            </a:r>
          </a:p>
          <a:p>
            <a:r>
              <a:rPr lang="ru-RU" dirty="0"/>
              <a:t>На слизистой оболочке трахеи и гор­тани находят серые или желтоватые узел­ки величиной с просяное зерно и язвочки с изъеденными и приподнятыми краями. Слизистая оболочка вокруг язвочек на­бухшая (отечная), интенсивно-красная. При заживлении язв образуются бледные или розовые звездчатые рубцы.</a:t>
            </a:r>
          </a:p>
          <a:p>
            <a:r>
              <a:rPr lang="ru-RU" dirty="0"/>
              <a:t>В печени (чаще) и в селезенке (реже) встречаются маленькие узелки или узлы с размягченным центром серовато-желтого или желто-белого цвета. Сапные узелки содержат тягучий желтоватый гной или сухую </a:t>
            </a:r>
            <a:r>
              <a:rPr lang="ru-RU" dirty="0" err="1"/>
              <a:t>цементообразную</a:t>
            </a:r>
            <a:r>
              <a:rPr lang="ru-RU" dirty="0"/>
              <a:t> массу, они плотно срастаются с окружающей их белой или бледно-розовой капсулой.</a:t>
            </a:r>
          </a:p>
          <a:p>
            <a:r>
              <a:rPr lang="ru-RU" dirty="0"/>
              <a:t>В почках сапные узелки встречаются редко. В мышцах иногда находят абсцес­сы, содержащие липкий гной.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57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C8B70-62CB-2B72-5674-CA7F2614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 и профилактика.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CBDDF-1680-4481-3C1E-68D91762F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194" y="2603241"/>
            <a:ext cx="7181435" cy="306575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Сап неизлечим. В целях профилактики и борьбы с ним проводят следующие мероприятия.</a:t>
            </a:r>
          </a:p>
          <a:p>
            <a:r>
              <a:rPr lang="ru-RU" dirty="0"/>
              <a:t>В хозяйство не допускают лошадей, благополучие которых по сапу неизвестно. Вновь принимаемых лошадей ставят на профилактический карантин (на 30 дней) и проверяют на сап маллеинизацией и исследованием крови по РСК.</a:t>
            </a:r>
          </a:p>
          <a:p>
            <a:r>
              <a:rPr lang="ru-RU" dirty="0"/>
              <a:t>Для выявления больных сапом лошадей проводят ежегодное плановое обследование всего конского поголовья существующими методами диагностики (маллеинизация).</a:t>
            </a:r>
          </a:p>
          <a:p>
            <a:r>
              <a:rPr lang="ru-RU" dirty="0"/>
              <a:t>Лошадей, больных сапом, при наличии клинических признаков болезни или дающих положительные реакции на введение маллеина и при исследовании крови, уничтожают. Трупы их сжигают.</a:t>
            </a:r>
          </a:p>
          <a:p>
            <a:r>
              <a:rPr lang="ru-RU" dirty="0"/>
              <a:t>Лошадей, реагирующих на маллеин, но не имеющих признаков сапа или дающих отрицательный результат РСК ( </a:t>
            </a:r>
            <a:r>
              <a:rPr lang="ru-RU" dirty="0" err="1"/>
              <a:t>маллеинщиков</a:t>
            </a:r>
            <a:r>
              <a:rPr lang="ru-RU" dirty="0"/>
              <a:t> ), направляют в специальные </a:t>
            </a:r>
            <a:r>
              <a:rPr lang="ru-RU" dirty="0" err="1"/>
              <a:t>маллеиновые</a:t>
            </a:r>
            <a:r>
              <a:rPr lang="ru-RU" dirty="0"/>
              <a:t> хозяйства, предварительно </a:t>
            </a:r>
            <a:r>
              <a:rPr lang="ru-RU" dirty="0" err="1"/>
              <a:t>таврируя</a:t>
            </a:r>
            <a:r>
              <a:rPr lang="ru-RU" dirty="0"/>
              <a:t> их буквой М на шее с правой стороны. При единичных случаях выделения </a:t>
            </a:r>
            <a:r>
              <a:rPr lang="ru-RU" dirty="0" err="1"/>
              <a:t>маллеинщиков</a:t>
            </a:r>
            <a:r>
              <a:rPr lang="ru-RU" dirty="0"/>
              <a:t> их уничтожают.</a:t>
            </a:r>
          </a:p>
          <a:p>
            <a:r>
              <a:rPr lang="ru-RU" dirty="0"/>
              <a:t>В хозяйствах, где был обнаружен сап, на неблагополучную ферму (конюшню) накладывают карантин. </a:t>
            </a:r>
          </a:p>
          <a:p>
            <a:r>
              <a:rPr lang="ru-RU" dirty="0"/>
              <a:t>Хозяйство считается благополучным по сапу через 45 дней после последнего случая падежа или вывода больных лошадей.</a:t>
            </a:r>
          </a:p>
          <a:p>
            <a:r>
              <a:rPr lang="ru-RU" dirty="0"/>
              <a:t>Перед снятием карантина проводят заключительную дезинфекцию и санитарную очистку территории.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F2BA5C4-71DA-6999-CF96-E5C63434A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35" y="2232067"/>
            <a:ext cx="2539092" cy="42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8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3D7D5-54F6-730B-0CFA-054AB106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Ветеринарно-санитарная оценка.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86AEF-D396-B7F2-D378-CBBFBC3FA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Животных, больных и подозрительных по заболеванию сапом, к убою на мясо не допускают. В случае убоя и при подтверждении диагноза тушу, внутренние органы и шкуру уничтожают.</a:t>
            </a:r>
          </a:p>
          <a:p>
            <a:r>
              <a:rPr lang="ru-RU" dirty="0"/>
              <a:t>При обнаружении сапа работу убойно-разделочного цеха или убойного пункта приостанавливают. Помещение и оборудование дезинфицируют горячим раствором 2%-</a:t>
            </a:r>
            <a:r>
              <a:rPr lang="ru-RU" dirty="0" err="1"/>
              <a:t>ного</a:t>
            </a:r>
            <a:r>
              <a:rPr lang="ru-RU" dirty="0"/>
              <a:t> едкого натра или едкого кали. Ножи, </a:t>
            </a:r>
            <a:r>
              <a:rPr lang="ru-RU" dirty="0" err="1"/>
              <a:t>мусаты</a:t>
            </a:r>
            <a:r>
              <a:rPr lang="ru-RU" dirty="0"/>
              <a:t> и другой загрязненный инструмент кипятят в 5%-ном растворе кальцинированной соды в течение 20-30 минут. Загрязненные халаты стерилизуют в автоклавах при 1,5 </a:t>
            </a:r>
            <a:r>
              <a:rPr lang="ru-RU" dirty="0" err="1"/>
              <a:t>атм</a:t>
            </a:r>
            <a:r>
              <a:rPr lang="ru-RU" dirty="0"/>
              <a:t> в течение 10-20 минут. Лица, имевшие контакт с сапной тушей и ее частями, проходят санитарную обработку и находятся под наблюдением врача.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315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</TotalTime>
  <Words>1269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Совет директоров</vt:lpstr>
      <vt:lpstr>САП</vt:lpstr>
      <vt:lpstr>САП</vt:lpstr>
      <vt:lpstr>Возбудитель заболевания</vt:lpstr>
      <vt:lpstr>Предубойная диагностика. </vt:lpstr>
      <vt:lpstr>Послеубойная диагностика.</vt:lpstr>
      <vt:lpstr>Презентация PowerPoint</vt:lpstr>
      <vt:lpstr>Лечение и профилактика.</vt:lpstr>
      <vt:lpstr>Ветеринарно-санитарная оценка.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САП</dc:title>
  <dc:creator>Михаил Кислицин</dc:creator>
  <cp:lastModifiedBy>PGAU</cp:lastModifiedBy>
  <cp:revision>1</cp:revision>
  <dcterms:created xsi:type="dcterms:W3CDTF">2023-12-22T11:00:47Z</dcterms:created>
  <dcterms:modified xsi:type="dcterms:W3CDTF">2024-09-11T06:42:38Z</dcterms:modified>
</cp:coreProperties>
</file>