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err="1">
                <a:latin typeface="Times New Roman" pitchFamily="18" charset="0"/>
                <a:cs typeface="Times New Roman" pitchFamily="18" charset="0"/>
              </a:rPr>
              <a:t>Ветсанэкспертиза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 при токсоплазмозе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Токсоплазмоз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протозойное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заболевание, характеризующееся абортами, рождением нежизнеспособного молодняка с различными уродствами.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Возбудитель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Toxoplasma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gondii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отно­сится к простейшим. Токсоплазмоз представляет опасность для человека. Устойчивость токсоплазм невысокая. При 50-60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токсоплазмы погибают через 5-15 минут, а при более высоких темпе­ратурах - через несколько секунд, при кипячении - мгновенно. В скелетной мускулатуре при 60-70°С токсоплазмы погибают через 10-15 минут. В мозговой ткани при 3-4°С они живут 10-15 дней.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Определение болезни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7ebd5db390fd22218867c6d8fe77b7e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304800"/>
            <a:ext cx="8686800" cy="5943600"/>
          </a:xfrm>
          <a:prstGeom prst="snip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Диагностика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Диагноз ставят комплексно, анализируя эпизоотологические, клинические и патологоанатомические данные, подтвержденные лабораторными исследованиями. Обращают внимание на наличие абортов у животных в ранний период беременно­сти, рождение мертвых и уродливых плодов. Родившиеся телята и I ягнята отстают в росте и развитии, у них могут наблюдаться парезы и параличи конечностей, повышенная восприимчивость к заболева­ниям.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Лечение.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 разработано.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Профилактика и меры борьбы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Для повышения устойчивости животных к токсоплазмозу непре­менное условие — организация полноценного кормления и строгое соблюдение санитарно-гигиенических требований. Больных животных выбраковывают и отправляют на мясо используют только после термической обработки. Разделывать туши, оказывать акушерскую помощь больным животным.</a:t>
            </a:r>
          </a:p>
        </p:txBody>
      </p:sp>
      <p:pic>
        <p:nvPicPr>
          <p:cNvPr id="4" name="Рисунок 3" descr="8dcb5efadbce42297a222ece3e9c407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158843"/>
            <a:ext cx="6781800" cy="26991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Токсоплазмоз чаще протекает хронически, однако регистрируют и острые формы течения, и обострения существующей хронической болезни. Инкубационный период составляет 2... 10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Обычные симптомы болезни: повышение температуры тела, учащение пульса и дыхания, угнетение, потеря аппетита, одышка, гнойно-слизистые выделения из носовой полости, мышечная дрожь, увеличение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лимфоузлов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 зараженных животных возможны аборты, мертворождение, уродство и мацерация плодов.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 свиней помимо перечисленных признаков отмечают кровоизлияния на ушах и внутренней поверхности бедер, гастроэнтерит, диарею, конъюнктивит, кашель, парез тазовых конечностей.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 жвачных животных токсоплазмоз сопровождается лихорадкой, одышкой, признаками поражения нервной системы, абортами. Если овцы заболевают в начале или в середине беременности, могут наступать смерть и изгнание плодов. В случаях, когда плод выживает в матке, ягнята рождаются слабыми и нежизнеспособными. Следует отметить, что у зараженных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gondii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овец, которые абортируют, в последующие годы отмечаются благополучные роды.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Хроническое течение токсоплазмоза характеризуется кратковременной субфебрильной лихорадкой, ослаблением аппетита, нервными явлениями.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  <a:latin typeface="Times New Roman" pitchFamily="18" charset="0"/>
                <a:cs typeface="Times New Roman" pitchFamily="18" charset="0"/>
              </a:rPr>
              <a:t>Предубойная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 диагностика.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 время осмотра туш и органов животных, пораженных возбудителем токсоплазмоза, обнаруживают продуктивный гепатит, интерстициальную пневмонию и нефрит.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патолого-анатомическом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исследовании в головном мозге находят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псевдоцисты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трофозоитами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лимфоцитарный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энцефаломиелит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острых случаях отмечают участки некроза. Места локализации тканевых форм токсоплазм могут обнаруживаться в виде участков типичных белых поражений в мышцах (диаметром около 2 мм), а также в котиледонах плаценты и тканях плода.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Послеубойная диагностика.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Чтобы исключить диагноз на токсоплазмоз исследуют мышцы, органы брюшной и грудной полостей, почки, селезенку, половые органы (матка у женских особей), головной и спинной мозг. Для уточнения диагноза готовят мазки из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пунктатов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лимфоузлов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печени, селезенки или спинномозговой жидкости. С обескровленной поверхности кусочков органов делают мазки- отпечатки. Все препараты окрашивают по Романовскому. В случаях заражения токсоплазмозом при микроскопии мазков обнаруживают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трофозоиты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Ветеринарно-санитарная экспертиза и оценка качества мяса и продуктов убоя.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fb6e6c000505d179cf871e43388543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28600"/>
            <a:ext cx="8548158" cy="64111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551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Ветсанэкспертиза при токсоплазмозе</vt:lpstr>
      <vt:lpstr>Определение болезни</vt:lpstr>
      <vt:lpstr>Презентация PowerPoint</vt:lpstr>
      <vt:lpstr>Презентация PowerPoint</vt:lpstr>
      <vt:lpstr>Предубойная диагностика.</vt:lpstr>
      <vt:lpstr>Послеубойная диагностика.</vt:lpstr>
      <vt:lpstr>Ветеринарно-санитарная экспертиза и оценка качества мяса и продуктов убоя.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Ветсанэкспертиза при токсоплазмозе</dc:title>
  <dc:creator>Nik_B77</dc:creator>
  <cp:lastModifiedBy>PGAU</cp:lastModifiedBy>
  <cp:revision>4</cp:revision>
  <dcterms:created xsi:type="dcterms:W3CDTF">2023-12-24T08:09:39Z</dcterms:created>
  <dcterms:modified xsi:type="dcterms:W3CDTF">2024-09-11T07:10:20Z</dcterms:modified>
</cp:coreProperties>
</file>