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Ветсанэкспертиза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лептоспирозе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Лептоспироз.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Инфекционное, природно-очаговое заболевание многих видов животных, в том числе и птиц, проявляющееся кратковременной лихорадкой, гемоглобинурией, желтушным окрашиванием и некрозами слизистых оболочек и кожи, атонией желудочно-кишечного тракта, абортами и маститами.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Возбудитель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лептоспиры, мелкие, спиралеобразные микроорганизмы. Под микроскопом в темном поле зрения их можно обнаружить в препаратах из пе­чени и почек, не подвергшихся лизису. Лептоспиры подвижны — проявляют вращательные, буравящие и волнообраз­ные движения. Хорошо окрашиваются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Романовскому-Гимза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Лептоспиры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устойчивы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 низким температурам. Они сохраняются в незамерзающих зонах водоемов и во льду. Солнеч­ные лучи обезвреживают лептоспир за 90-120 минут. 2%-ный раствор соляной кислоты убивает их через 5 минут. В мя­се животных, больных лептоспирозом, имеющем через 24 часа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6,2-6,4, леп­тоспиры сохраняются жизнеспособными; в мясе же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5,9-6,1 они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лизируются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 кусках мяса при температуре 80°С леп­тоспиры погибают спустя 2 часа. В соле­ном мясе сохраняются до 10 суток, если в нем содержится менее 4,8% соли.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болезни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Лептоспирозом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болеют</a:t>
            </a:r>
          </a:p>
        </p:txBody>
      </p:sp>
      <p:pic>
        <p:nvPicPr>
          <p:cNvPr id="4" name="Рисунок 3" descr="0ec07dd722a3de14c12c616cfc499f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971800"/>
            <a:ext cx="1676400" cy="197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d2b859d710d8f30929937aa009010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2438400" cy="167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д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810000"/>
            <a:ext cx="1828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oNvEWvNQ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886200"/>
            <a:ext cx="2133600" cy="259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1019a284052cd8d96e0faf22f206b6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1524000"/>
            <a:ext cx="3352800" cy="223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ape_buffalo_6-1-834x10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1447800"/>
            <a:ext cx="2057400" cy="266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cale_1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8400" y="4114800"/>
            <a:ext cx="2747095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octo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4950420"/>
            <a:ext cx="1676400" cy="173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77869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Дифференциальную диагностику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лептоспироза проводят с вирусными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гепати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другими инфекционными болезнями, при которых наблюдают желтуху (малярия,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иерсиниоз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В отличие от вирусного гепатита, лептоспироз начинается остро,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высокои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̆ температуры, на фоне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которои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̆ возникает желтуха.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Больнои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̆ может назвать не только день, но и час болезни. При желтушных формах лептоспироза характерна нарастающая анемия. На фоне желтухи развиваются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геморрагическии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̆ синдром и явления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почечнои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̆ недостаточности.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Безжелтушные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формы лептоспироза требуют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дифференциальнои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̆ диагностики с гриппом, риккетсиозами.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Лечение.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Осуществляют в условиях стационара. Госпитализацию проводят по эпидемиологическим показаниям. Режим в остром периоде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постельныи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̆.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рофилактика и мероприятия в очаге. Охрана источников водоснабжения от загрязнения. Зашита продуктов от грызунов. Вакцинация животных. По эпидемиологическим показаниям может проводиться вакцинация людей.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lezni-korovy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4806701"/>
            <a:ext cx="3152775" cy="205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1"/>
            <a:ext cx="7010400" cy="4419600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больных животных наблюдается высокая темпе­ратура (до 40-41°С), общее угнетение, шаткость походки, отказ от корма, быстрое исхудание, желтуха, кровавая моча, понос, а позднее запор, затрудненное мо­чеиспускание, сухость кожи и взъерошенность шерсти, некрозы на носовом зер­кальце, внутренней поверхности губ, на деснах и языке, на коже ушных рако­вин, туловище (спина, пах, подгрудок) и на сосках вымени с возможным отторже­нием больших участков кожи.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Предубойная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диагностика.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ос­мотре туши обнаруживают желтушность всех тканей серозных и слизистых обо­лочек. В грудной полости содержится красновато-желтоватая жидкость. В лег­ких иногда находят отечность и точеч­ные кровоизлияния под плеврой. Мыш­ца сердца дряблая.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Эпикардиальный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жир отечный, пропитан желтовато-розоватым экссудатом, на эпикарде точечные кров­ излияния. Селезенка обычно без изменений. Печень желтоватого цвета. Желчный пузырь растянут и наполнен тягучей темной желчью. Почки сильно увеличены, дряблые, темно-коричневого цвета с множественными кровоизлияниями. На разрезе граница между корковым и мозговым слоями сглажена. У переболевших животных находят интерстици­альный нефрит. Подкожная клетчатка желтушная, местами пропитана желтовато-красным экссудатом. Скелетные мышцы бледно-красного или чаще жел­тушного цвета, поперечная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исчерченность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их слабо выражена, встречается некроз отдельных мышечных фибрилл. Межмышечная ткань часто инфильтри­рована желтовато-красноватой жидко­стью. Лимфатические узлы увеличенные, набухшие и сочные, но бывают и без видимых изменений.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Послеубойная диагностика.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наличии в мышцах дистрофических изменений или желтушного окрашивания, не исчезающего в течение 2 суток, тушу и все внутренние органы направляют на утилизацию. При отсутствии дистрофических из­менений в мускулатуре, но при наличии в ней желтушного окрашивания, исчеза­ющего в течение 2 суток, тушу, а также внутренние органы, не имеющие патологоанатомических изменений, выпускают после проварки. Кишечник и патологи­чески измененные органы направляют на утилизацию. Шкуры, полученные от убоя клини­чески больных лептоспирозом животных, выпускают после дезинфекции.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Ветеринарно-санитарная оценка.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</TotalTime>
  <Words>699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Ветсанэкспертиза при лептоспирозе</vt:lpstr>
      <vt:lpstr>Определение болезни</vt:lpstr>
      <vt:lpstr>Лептоспирозом болеют</vt:lpstr>
      <vt:lpstr>Презентация PowerPoint</vt:lpstr>
      <vt:lpstr>Предубойная диагностика.</vt:lpstr>
      <vt:lpstr>Послеубойная диагностика.</vt:lpstr>
      <vt:lpstr>Ветеринарно-санитарная оценка.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Ветсанэкспертиза при лептоспирозе</dc:title>
  <dc:creator>Nik_B77</dc:creator>
  <cp:lastModifiedBy>PGAU</cp:lastModifiedBy>
  <cp:revision>4</cp:revision>
  <dcterms:created xsi:type="dcterms:W3CDTF">2023-12-24T09:27:38Z</dcterms:created>
  <dcterms:modified xsi:type="dcterms:W3CDTF">2024-09-11T06:48:22Z</dcterms:modified>
</cp:coreProperties>
</file>