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2F9B-FC5B-4C72-AFA9-3C4D3C28FD84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42DC-CFB8-4B15-A07A-37F37E65B36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23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2F9B-FC5B-4C72-AFA9-3C4D3C28FD84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42DC-CFB8-4B15-A07A-37F37E65B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9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2F9B-FC5B-4C72-AFA9-3C4D3C28FD84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42DC-CFB8-4B15-A07A-37F37E65B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94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2F9B-FC5B-4C72-AFA9-3C4D3C28FD84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42DC-CFB8-4B15-A07A-37F37E65B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8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2F9B-FC5B-4C72-AFA9-3C4D3C28FD84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42DC-CFB8-4B15-A07A-37F37E65B36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64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2F9B-FC5B-4C72-AFA9-3C4D3C28FD84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42DC-CFB8-4B15-A07A-37F37E65B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8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2F9B-FC5B-4C72-AFA9-3C4D3C28FD84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42DC-CFB8-4B15-A07A-37F37E65B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3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2F9B-FC5B-4C72-AFA9-3C4D3C28FD84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42DC-CFB8-4B15-A07A-37F37E65B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0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2F9B-FC5B-4C72-AFA9-3C4D3C28FD84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42DC-CFB8-4B15-A07A-37F37E65B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9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1C42F9B-FC5B-4C72-AFA9-3C4D3C28FD84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B142DC-CFB8-4B15-A07A-37F37E65B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1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2F9B-FC5B-4C72-AFA9-3C4D3C28FD84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42DC-CFB8-4B15-A07A-37F37E65B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8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1C42F9B-FC5B-4C72-AFA9-3C4D3C28FD84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EB142DC-CFB8-4B15-A07A-37F37E65B36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96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Методы определения мяса больных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65143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1. Органолептический анализ</a:t>
            </a:r>
          </a:p>
        </p:txBody>
      </p:sp>
      <p:pic>
        <p:nvPicPr>
          <p:cNvPr id="1026" name="Picture 2" descr="Крупным планом на свежее сырое мясо говядины в разрезе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08" y="2132020"/>
            <a:ext cx="5018694" cy="334312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70402" y="2644109"/>
            <a:ext cx="42269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органолептической оценке осматривают: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состояние места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зареза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степень обескровливания,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наличие гипостазов,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изменения в лимфатических узлах.</a:t>
            </a:r>
          </a:p>
        </p:txBody>
      </p:sp>
    </p:spTree>
    <p:extLst>
      <p:ext uri="{BB962C8B-B14F-4D97-AF65-F5344CB8AC3E}">
        <p14:creationId xmlns:p14="http://schemas.microsoft.com/office/powerpoint/2010/main" val="11381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а) Состояние места </a:t>
            </a:r>
            <a:r>
              <a:rPr lang="ru-RU" dirty="0" err="1"/>
              <a:t>зареза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68653" y="2431856"/>
            <a:ext cx="48398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 животных, убитых в нормальном физиологическом состоянии, место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зареза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неровное и интенсивнее пропитано кровью, чем мясо в других местах туши. А у животных, убитых 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агональном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состоянии или разделанных после падежа, место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зареза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ровное и пропитано кровью в такой же степени, как и остальные мышцы. Однако если область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зареза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хорошо зачищена или отрублена, то этот признак отпадает.</a:t>
            </a:r>
          </a:p>
        </p:txBody>
      </p:sp>
      <p:pic>
        <p:nvPicPr>
          <p:cNvPr id="2050" name="Picture 2" descr="Свинина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" y="2073260"/>
            <a:ext cx="5064702" cy="37985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6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б) Степень обескровливания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97280" y="2312703"/>
            <a:ext cx="103862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Хорошее обескровливание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кровь отсутствует в мышцах и в кровеносных сосудах (мелкие сосуды под плеврой и брюшиной не просвечиваются)</a:t>
            </a:r>
          </a:p>
          <a:p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Удовлетворительное обескровливание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в кровеносных сосудах обнаруживают незначительное количество крови, в мышцах кровь отсутствует или при надавливании выступают мелкие капельки. </a:t>
            </a: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Плохое обескровливание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на разрезе мышц встречаются отдельные кровянистые участки; в сосудах имеются остатки крови.</a:t>
            </a:r>
          </a:p>
          <a:p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Очень плохое обескровливание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крупные и мелкие кровеносные сосуды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кровенаполнены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сосуды под плеврой, и брюшиной инъецированы кровью, поверхность плевры и брюшины фиолетово-красного цвета, на разрезе мышц имеется много темно-красных участков, и выступают капли крови. Туши от животных, убитых в тяжелом патологическом или атональном состоянии, всегда очень плохо обескровлены.</a:t>
            </a:r>
          </a:p>
        </p:txBody>
      </p:sp>
    </p:spTree>
    <p:extLst>
      <p:ext uri="{BB962C8B-B14F-4D97-AF65-F5344CB8AC3E}">
        <p14:creationId xmlns:p14="http://schemas.microsoft.com/office/powerpoint/2010/main" val="57456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в) Лимфатические узлы</a:t>
            </a:r>
          </a:p>
        </p:txBody>
      </p:sp>
      <p:pic>
        <p:nvPicPr>
          <p:cNvPr id="3074" name="Picture 2" descr="Здоровые лимфатические узлы в мясе свинины. Рассмотрение Popliteal лимфатических  узлов ветеринарные и санитарное мяса Стоковое Изображение - изображение  насчитывающей вирус, пандемия: 17724505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4551" r="5424" b="10772"/>
          <a:stretch/>
        </p:blipFill>
        <p:spPr bwMode="auto">
          <a:xfrm>
            <a:off x="1215074" y="2262909"/>
            <a:ext cx="5137255" cy="344516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14836" y="2828881"/>
            <a:ext cx="45442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тушах здоровых и своевременно разделанных животных поверхность разреза лимфатических узлов светло-серого или слабо-желтоватого цвета. У больных животных, убитых в агонии, лимфатические узлы на разрезе сиренево-розово окраски.</a:t>
            </a:r>
          </a:p>
        </p:txBody>
      </p:sp>
    </p:spTree>
    <p:extLst>
      <p:ext uri="{BB962C8B-B14F-4D97-AF65-F5344CB8AC3E}">
        <p14:creationId xmlns:p14="http://schemas.microsoft.com/office/powerpoint/2010/main" val="258555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5" y="295840"/>
            <a:ext cx="10887825" cy="1450757"/>
          </a:xfrm>
        </p:spPr>
        <p:txBody>
          <a:bodyPr/>
          <a:lstStyle/>
          <a:p>
            <a:pPr algn="ctr"/>
            <a:r>
              <a:rPr lang="ru-RU" dirty="0"/>
              <a:t>2. Лабораторные методы исследования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8182" y="1746597"/>
            <a:ext cx="7850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а) Определение степени обескровливания по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Загоевскому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58181" y="2911917"/>
            <a:ext cx="3897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Реакция основана на определении количества гемоглобина, чем больше количество крови в мясе, тем выше содержание гемо-глобина в пробе.</a:t>
            </a:r>
          </a:p>
        </p:txBody>
      </p:sp>
      <p:pic>
        <p:nvPicPr>
          <p:cNvPr id="4098" name="Picture 2" descr="Соляная кислота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7" y="2522536"/>
            <a:ext cx="1673225" cy="30190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Фарш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83" y="2651783"/>
            <a:ext cx="3627093" cy="27605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20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б) Определение степени обескровливания по </a:t>
            </a:r>
            <a:r>
              <a:rPr lang="ru-RU" sz="3200" dirty="0" err="1"/>
              <a:t>Родеру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04727" y="2939672"/>
            <a:ext cx="34359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плохом обескровливании кровь оставшаяся в ткани взаимодействует с реактивом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Родера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 окрашиванием реакции в коричнево-зеленый или коричнево-бурый цвет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7966" t="42251" r="60342" b="17492"/>
          <a:stretch/>
        </p:blipFill>
        <p:spPr>
          <a:xfrm>
            <a:off x="386499" y="2315628"/>
            <a:ext cx="5514681" cy="28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2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в)Бактериоскопия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47708" y="2865735"/>
            <a:ext cx="37961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Сущность метода для выяснения обсемененности мяса микрофлорой и выявления возбудителей остро протекающих инфекционных заболеваний.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839" t="25508" r="26243" b="25698"/>
          <a:stretch/>
        </p:blipFill>
        <p:spPr>
          <a:xfrm>
            <a:off x="1097280" y="2272144"/>
            <a:ext cx="4824404" cy="31588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461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г)</a:t>
            </a:r>
            <a:r>
              <a:rPr lang="ru-RU" sz="3600" dirty="0" err="1"/>
              <a:t>Формольная</a:t>
            </a:r>
            <a:r>
              <a:rPr lang="ru-RU" sz="3600" dirty="0"/>
              <a:t> реакция </a:t>
            </a:r>
            <a:br>
              <a:rPr lang="ru-RU" sz="3600" dirty="0"/>
            </a:br>
            <a:r>
              <a:rPr lang="ru-RU" sz="3600" dirty="0"/>
              <a:t>(по Г.В. </a:t>
            </a:r>
            <a:r>
              <a:rPr lang="ru-RU" sz="3600" dirty="0" err="1"/>
              <a:t>Колоболотскому</a:t>
            </a:r>
            <a:r>
              <a:rPr lang="ru-RU" sz="3600" dirty="0"/>
              <a:t> и Е. В. Киселеву)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98691" y="2219375"/>
            <a:ext cx="33343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При тяжело протекающих заболеваниях, еще при жизни животного, в мышцах в значительном количестве накапливаются промежуточные и конечные продукты белкового обмена – полипептиды, пептиды, аминокислоты и др. Сущность данной реакции заключается в осаждении этих продуктов обмена формальдегидом.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 descr="Формальдегид и его влияние на здоровье чело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36" y="2547953"/>
            <a:ext cx="4755284" cy="25559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06100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</TotalTime>
  <Words>397</Words>
  <Application>Microsoft Office PowerPoint</Application>
  <PresentationFormat>Широкоэкранный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Ретро</vt:lpstr>
      <vt:lpstr>Методы определения мяса больных животных</vt:lpstr>
      <vt:lpstr>1. Органолептический анализ</vt:lpstr>
      <vt:lpstr>а) Состояние места зареза</vt:lpstr>
      <vt:lpstr>б) Степень обескровливания </vt:lpstr>
      <vt:lpstr>в) Лимфатические узлы</vt:lpstr>
      <vt:lpstr>2. Лабораторные методы исследования</vt:lpstr>
      <vt:lpstr>б) Определение степени обескровливания по Родеру</vt:lpstr>
      <vt:lpstr>в)Бактериоскопия</vt:lpstr>
      <vt:lpstr>г)Формольная реакция  (по Г.В. Колоболотскому и Е. В. Киселеву)</vt:lpstr>
    </vt:vector>
  </TitlesOfParts>
  <Company>Дамате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мяса больных животных</dc:title>
  <dc:creator>Администратор</dc:creator>
  <cp:lastModifiedBy>PGAU</cp:lastModifiedBy>
  <cp:revision>21</cp:revision>
  <dcterms:created xsi:type="dcterms:W3CDTF">2023-11-27T18:50:08Z</dcterms:created>
  <dcterms:modified xsi:type="dcterms:W3CDTF">2024-09-11T06:53:04Z</dcterms:modified>
</cp:coreProperties>
</file>