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7A09-AF1E-4EA1-86F9-CA9C1A95D63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BC9-914B-4038-80E1-85E8225E5F1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87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7A09-AF1E-4EA1-86F9-CA9C1A95D63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BC9-914B-4038-80E1-85E8225E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7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7A09-AF1E-4EA1-86F9-CA9C1A95D63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BC9-914B-4038-80E1-85E8225E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3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7A09-AF1E-4EA1-86F9-CA9C1A95D63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BC9-914B-4038-80E1-85E8225E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9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7A09-AF1E-4EA1-86F9-CA9C1A95D63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BC9-914B-4038-80E1-85E8225E5F1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0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7A09-AF1E-4EA1-86F9-CA9C1A95D63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BC9-914B-4038-80E1-85E8225E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5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7A09-AF1E-4EA1-86F9-CA9C1A95D63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BC9-914B-4038-80E1-85E8225E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6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7A09-AF1E-4EA1-86F9-CA9C1A95D63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BC9-914B-4038-80E1-85E8225E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7A09-AF1E-4EA1-86F9-CA9C1A95D63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BC9-914B-4038-80E1-85E8225E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1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CA7A09-AF1E-4EA1-86F9-CA9C1A95D63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B6BC9-914B-4038-80E1-85E8225E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4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7A09-AF1E-4EA1-86F9-CA9C1A95D63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BC9-914B-4038-80E1-85E8225E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5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CA7A09-AF1E-4EA1-86F9-CA9C1A95D63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8B6BC9-914B-4038-80E1-85E8225E5F1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32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Идентификация мяса и мясных продуктов</a:t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9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443" y="341746"/>
            <a:ext cx="10058400" cy="56434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Органолептические и химические методы идентификации</a:t>
            </a:r>
          </a:p>
        </p:txBody>
      </p:sp>
      <p:pic>
        <p:nvPicPr>
          <p:cNvPr id="1026" name="Picture 2" descr="Убой КРС — Убойный цех СССПК &quot;Ист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4" y="3446088"/>
            <a:ext cx="3704603" cy="24820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уши свиньи отрезанные в половине, который хранят в комнате холодильника  завода по обработке еды Стоковое Изображение - изображение насчитывающей  свеже, индустрия: 15424803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 bwMode="auto">
          <a:xfrm>
            <a:off x="7748845" y="3442459"/>
            <a:ext cx="3543998" cy="24857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к выбрать замороженное мяс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35" y="1010499"/>
            <a:ext cx="4840719" cy="21783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Гистологические методы идентификации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200" y="216446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–ГОСТ 19496-93 «Мясо. Метод гистологического исследования»;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–ГОСТ Р 53853-2010 «Мясо птицы. Методы гистологического и микроскопического анализа»;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–ГОСТ Р 51604-2000 «Мясо и мясные продукты. Метод гистологической идентификации состава»;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–ГОСТ 52480-2005 «Мясо и мясные продукты. Ускоренный гистологический метод определения структурных компонентов состава»;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–ГОСТ Р 52197-2003 «Мясо и мясные продукты для детского питания. Метод определения размеров костных частиц»;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–ГОСТ Р 53213-2008 «Мясо и мясные продукты. Гистологический метод определения растительных белковых добавок»;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–ГОСТ Р 53222-2008 «Мясо и мясные продукты. Гистологический метод определения растительных углеводных добавок».</a:t>
            </a:r>
          </a:p>
        </p:txBody>
      </p:sp>
      <p:pic>
        <p:nvPicPr>
          <p:cNvPr id="2050" name="Picture 2" descr="Микроструктурные исследования мяса и мясных продук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45" y="2257137"/>
            <a:ext cx="4742007" cy="31443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8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Молекулярно-генетические методы идентификации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218" y="2367157"/>
            <a:ext cx="52370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- ГОСТ Р 52713-2003 «Сырьё и продукты пищевые. Метод идентификации генетически модифицированных источников (ГМИ) растительного происхождения»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- ГОСТ Р 52174-2003 «Биологическая безопасность. Сырьё и продукты пищевые. Метод идентификации генетически модифицированных источников (ГМИ) растительного происхождения с применением биологического микрочипа»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ГМО и видовая идентификация тканей - КМВ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36" y="1873972"/>
            <a:ext cx="57150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1364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</TotalTime>
  <Words>186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Times New Roman</vt:lpstr>
      <vt:lpstr>Ретро</vt:lpstr>
      <vt:lpstr>Идентификация мяса и мясных продуктов </vt:lpstr>
      <vt:lpstr>Органолептические и химические методы идентификации</vt:lpstr>
      <vt:lpstr>Гистологические методы идентификации</vt:lpstr>
      <vt:lpstr>Молекулярно-генетические методы идентификации</vt:lpstr>
    </vt:vector>
  </TitlesOfParts>
  <Company>Дамате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Идентификация мяса и мясных продуктов</dc:title>
  <dc:creator>Администратор</dc:creator>
  <cp:lastModifiedBy>PGAU</cp:lastModifiedBy>
  <cp:revision>10</cp:revision>
  <dcterms:created xsi:type="dcterms:W3CDTF">2023-11-28T06:21:04Z</dcterms:created>
  <dcterms:modified xsi:type="dcterms:W3CDTF">2024-09-10T11:41:26Z</dcterms:modified>
</cp:coreProperties>
</file>