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CFF97540-ACB1-490C-A24F-8F5695944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5" name="Дата 15">
            <a:extLst>
              <a:ext uri="{FF2B5EF4-FFF2-40B4-BE49-F238E27FC236}">
                <a16:creationId xmlns:a16="http://schemas.microsoft.com/office/drawing/2014/main" id="{A0F48BD7-D7C0-4C74-B4C0-5B9A483C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C79-233F-4D9D-A286-2413A9A5DF9D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6" name="Нижний колонтитул 1">
            <a:extLst>
              <a:ext uri="{FF2B5EF4-FFF2-40B4-BE49-F238E27FC236}">
                <a16:creationId xmlns:a16="http://schemas.microsoft.com/office/drawing/2014/main" id="{136B03F3-9D9C-4F29-B62F-B7CED603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>
            <a:extLst>
              <a:ext uri="{FF2B5EF4-FFF2-40B4-BE49-F238E27FC236}">
                <a16:creationId xmlns:a16="http://schemas.microsoft.com/office/drawing/2014/main" id="{06397050-02C5-482E-8D3C-D2130B2B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5F38189A-F030-496D-9A16-F969BDF05E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673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0">
            <a:extLst>
              <a:ext uri="{FF2B5EF4-FFF2-40B4-BE49-F238E27FC236}">
                <a16:creationId xmlns:a16="http://schemas.microsoft.com/office/drawing/2014/main" id="{57982E91-F35C-4A2B-AF65-014485A0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73034-0742-443A-82B1-77775B6D6287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27">
            <a:extLst>
              <a:ext uri="{FF2B5EF4-FFF2-40B4-BE49-F238E27FC236}">
                <a16:creationId xmlns:a16="http://schemas.microsoft.com/office/drawing/2014/main" id="{59B81373-CCA6-4E6C-ACAB-AA2AE823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E67C9C85-B11C-48B5-A431-89D3DDF9F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C5AC6-8887-410E-B892-8E5E6C93F5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174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12ED43-9537-4F5F-9BB0-85B3324A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D4BB1-B04D-47CE-9FA9-5BD0DB20ABD5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31B1A5-0D30-4D35-B250-B7C0C3DC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C733D1-96C7-444E-AF59-2EC7A46A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AD0DF-0AD3-4D18-B6D2-12C419E848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224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>
            <a:extLst>
              <a:ext uri="{FF2B5EF4-FFF2-40B4-BE49-F238E27FC236}">
                <a16:creationId xmlns:a16="http://schemas.microsoft.com/office/drawing/2014/main" id="{1729EE70-FEA3-4C0E-B415-B75DEB8A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39CA6-D7A7-4000-BE5E-3F1992E468BA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5" name="Нижний колонтитул 18">
            <a:extLst>
              <a:ext uri="{FF2B5EF4-FFF2-40B4-BE49-F238E27FC236}">
                <a16:creationId xmlns:a16="http://schemas.microsoft.com/office/drawing/2014/main" id="{A60B53DD-3350-4826-9847-96B37CAD4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>
            <a:extLst>
              <a:ext uri="{FF2B5EF4-FFF2-40B4-BE49-F238E27FC236}">
                <a16:creationId xmlns:a16="http://schemas.microsoft.com/office/drawing/2014/main" id="{32613CAD-8F06-4E4D-BCC3-701B4307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068FDE78-49F0-47CF-8F7A-5953F4B360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696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6F4956A-1D49-49FE-8EC7-81A536026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18">
            <a:extLst>
              <a:ext uri="{FF2B5EF4-FFF2-40B4-BE49-F238E27FC236}">
                <a16:creationId xmlns:a16="http://schemas.microsoft.com/office/drawing/2014/main" id="{2B65D88F-DDC6-41B6-9D26-DA431141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D366C-CC8B-4177-B555-AE7528BD7099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7" name="Нижний колонтитул 10">
            <a:extLst>
              <a:ext uri="{FF2B5EF4-FFF2-40B4-BE49-F238E27FC236}">
                <a16:creationId xmlns:a16="http://schemas.microsoft.com/office/drawing/2014/main" id="{4837DD1B-2D93-4020-B40D-421AB969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>
            <a:extLst>
              <a:ext uri="{FF2B5EF4-FFF2-40B4-BE49-F238E27FC236}">
                <a16:creationId xmlns:a16="http://schemas.microsoft.com/office/drawing/2014/main" id="{7FE4658D-43FE-479A-A98C-CD2AE7DF5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AB606-82DF-49EF-87B3-FB66D6782B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5081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0">
            <a:extLst>
              <a:ext uri="{FF2B5EF4-FFF2-40B4-BE49-F238E27FC236}">
                <a16:creationId xmlns:a16="http://schemas.microsoft.com/office/drawing/2014/main" id="{0B2CEC82-6EA4-4156-AA8C-05F8CE92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32E27-3F0C-4589-841E-AB2053067141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6" name="Нижний колонтитул 27">
            <a:extLst>
              <a:ext uri="{FF2B5EF4-FFF2-40B4-BE49-F238E27FC236}">
                <a16:creationId xmlns:a16="http://schemas.microsoft.com/office/drawing/2014/main" id="{48D22011-5B2F-4E96-97D8-DDCFCB786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CACF5D9A-9251-4EFE-9F08-00FF278E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B8511-5F97-493A-8709-4865130282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64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0AC8B68-D7B8-44B4-9F06-5D7A2B662E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9">
            <a:extLst>
              <a:ext uri="{FF2B5EF4-FFF2-40B4-BE49-F238E27FC236}">
                <a16:creationId xmlns:a16="http://schemas.microsoft.com/office/drawing/2014/main" id="{E670A1D2-63D3-4BE9-9A7A-1DD76E1C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35813-0893-4359-A587-6A9A7119ECC4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9" name="Нижний колонтитул 5">
            <a:extLst>
              <a:ext uri="{FF2B5EF4-FFF2-40B4-BE49-F238E27FC236}">
                <a16:creationId xmlns:a16="http://schemas.microsoft.com/office/drawing/2014/main" id="{07258A84-CCA7-4C2A-817D-835C080F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>
            <a:extLst>
              <a:ext uri="{FF2B5EF4-FFF2-40B4-BE49-F238E27FC236}">
                <a16:creationId xmlns:a16="http://schemas.microsoft.com/office/drawing/2014/main" id="{0BD5582F-0AED-4A18-AFC8-C43760F1F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67CC97F6-3F00-4CCB-AF77-4B3A05AA98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472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0">
            <a:extLst>
              <a:ext uri="{FF2B5EF4-FFF2-40B4-BE49-F238E27FC236}">
                <a16:creationId xmlns:a16="http://schemas.microsoft.com/office/drawing/2014/main" id="{B85F7F72-462B-40BC-8655-773D5C28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4D2E0-7881-4EE8-A4AC-51B01FD21795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4" name="Нижний колонтитул 27">
            <a:extLst>
              <a:ext uri="{FF2B5EF4-FFF2-40B4-BE49-F238E27FC236}">
                <a16:creationId xmlns:a16="http://schemas.microsoft.com/office/drawing/2014/main" id="{55CBE9E2-0414-4FAE-99F9-9840F9D9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05A93F-7A6E-4E1C-98AE-7118A64ED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7FDDF-A70D-4BA3-A58E-E47BDBF945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456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>
            <a:extLst>
              <a:ext uri="{FF2B5EF4-FFF2-40B4-BE49-F238E27FC236}">
                <a16:creationId xmlns:a16="http://schemas.microsoft.com/office/drawing/2014/main" id="{251998BC-B992-48D7-ACCE-A6D8496BA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2F2B5-B349-49C9-959F-0892E41E3106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3" name="Нижний колонтитул 23">
            <a:extLst>
              <a:ext uri="{FF2B5EF4-FFF2-40B4-BE49-F238E27FC236}">
                <a16:creationId xmlns:a16="http://schemas.microsoft.com/office/drawing/2014/main" id="{AF25A0D2-148E-4AC2-B803-146A3A14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EF687B81-1713-485E-B127-6C986F3D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EB549-526D-4EE6-807A-B980BDD698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931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3769524-E1F6-46A1-A7CE-9DEFC5B87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24">
            <a:extLst>
              <a:ext uri="{FF2B5EF4-FFF2-40B4-BE49-F238E27FC236}">
                <a16:creationId xmlns:a16="http://schemas.microsoft.com/office/drawing/2014/main" id="{80123588-735C-48C1-95FD-E4133A41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86734-3D3B-4D01-B25B-E0D7054AAB71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7" name="Нижний колонтитул 28">
            <a:extLst>
              <a:ext uri="{FF2B5EF4-FFF2-40B4-BE49-F238E27FC236}">
                <a16:creationId xmlns:a16="http://schemas.microsoft.com/office/drawing/2014/main" id="{16E8745C-5ECF-42C0-B46E-14C1A5798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>
            <a:extLst>
              <a:ext uri="{FF2B5EF4-FFF2-40B4-BE49-F238E27FC236}">
                <a16:creationId xmlns:a16="http://schemas.microsoft.com/office/drawing/2014/main" id="{E987BA77-F0D6-4887-AF98-F1AE00FF0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A3366-C68A-48CA-86E8-463D25AE71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828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6">
            <a:extLst>
              <a:ext uri="{FF2B5EF4-FFF2-40B4-BE49-F238E27FC236}">
                <a16:creationId xmlns:a16="http://schemas.microsoft.com/office/drawing/2014/main" id="{C5E5D4CE-E476-4CEA-99F5-AD36DC68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E2242-7F8B-48B5-9AEC-C1FDED2C0C9B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EEF5FBC3-9067-4B22-B030-2BFCC956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>
            <a:extLst>
              <a:ext uri="{FF2B5EF4-FFF2-40B4-BE49-F238E27FC236}">
                <a16:creationId xmlns:a16="http://schemas.microsoft.com/office/drawing/2014/main" id="{412F1C52-3501-4AF2-8C1E-EA3B2614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AD1C-6A4C-4706-AAA8-7A5903E788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125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B910081-FBF5-49AD-BC77-902185805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>
            <a:extLst>
              <a:ext uri="{FF2B5EF4-FFF2-40B4-BE49-F238E27FC236}">
                <a16:creationId xmlns:a16="http://schemas.microsoft.com/office/drawing/2014/main" id="{DE5BE1FF-A955-4B62-9DE4-5AC1057761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1" name="Дата 10">
            <a:extLst>
              <a:ext uri="{FF2B5EF4-FFF2-40B4-BE49-F238E27FC236}">
                <a16:creationId xmlns:a16="http://schemas.microsoft.com/office/drawing/2014/main" id="{3CF8F142-646D-4560-9EFA-EE5F4E0FC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6A8A4C-E373-45CA-A5ED-187A430D6452}" type="datetimeFigureOut">
              <a:rPr lang="ru-RU"/>
              <a:pPr>
                <a:defRPr/>
              </a:pPr>
              <a:t>11.09.2024</a:t>
            </a:fld>
            <a:endParaRPr lang="ru-RU"/>
          </a:p>
        </p:txBody>
      </p:sp>
      <p:sp>
        <p:nvSpPr>
          <p:cNvPr id="28" name="Нижний колонтитул 27">
            <a:extLst>
              <a:ext uri="{FF2B5EF4-FFF2-40B4-BE49-F238E27FC236}">
                <a16:creationId xmlns:a16="http://schemas.microsoft.com/office/drawing/2014/main" id="{738372A8-E7A3-45DB-A1A4-173DE9290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DE53D3-B1FB-42C4-8930-CD51DF96F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  <a:latin typeface="Franklin Gothic Book" panose="020B0503020102020204" pitchFamily="34" charset="0"/>
              </a:defRPr>
            </a:lvl1pPr>
          </a:lstStyle>
          <a:p>
            <a:fld id="{1B152799-DBA8-49C7-8B47-64C651BC5CE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A5520893-303E-40C1-9EEE-11C3EBBA9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6B71D15D-B051-49FA-8B6C-2F1CB8199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B6A5944-E116-41B8-964D-9547078F1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699" r:id="rId4"/>
    <p:sldLayoutId id="2147483705" r:id="rId5"/>
    <p:sldLayoutId id="2147483700" r:id="rId6"/>
    <p:sldLayoutId id="2147483706" r:id="rId7"/>
    <p:sldLayoutId id="2147483707" r:id="rId8"/>
    <p:sldLayoutId id="2147483708" r:id="rId9"/>
    <p:sldLayoutId id="2147483701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>
            <a:extLst>
              <a:ext uri="{FF2B5EF4-FFF2-40B4-BE49-F238E27FC236}">
                <a16:creationId xmlns:a16="http://schemas.microsoft.com/office/drawing/2014/main" id="{8A2F0687-B705-488A-B137-F6D9793E2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071563"/>
            <a:ext cx="82867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>
            <a:extLst>
              <a:ext uri="{FF2B5EF4-FFF2-40B4-BE49-F238E27FC236}">
                <a16:creationId xmlns:a16="http://schemas.microsoft.com/office/drawing/2014/main" id="{ADDB2D0A-B1CE-42A9-AD9B-38DB68517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43438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Виды ветеринарных клейм:</a:t>
            </a:r>
          </a:p>
          <a:p>
            <a:pPr algn="ctr"/>
            <a:r>
              <a:rPr lang="ru-RU" altLang="ru-RU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- клеймо овальной формы (размеры 40×60 мм; ширина ободка 1,5 мм; высота букв 6 мм; высота цифр 12 мм); </a:t>
            </a:r>
          </a:p>
          <a:p>
            <a:pPr algn="ctr"/>
            <a:r>
              <a:rPr lang="ru-RU" altLang="ru-RU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- клеймо овальной формы для клеймения мяса кроликов, птицы, нутрий (размеры 25×40 мм; </a:t>
            </a:r>
          </a:p>
          <a:p>
            <a:pPr algn="ctr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ширина ободка 1 мм; высота букв 3 мм; высота цифр 6 мм);</a:t>
            </a:r>
          </a:p>
          <a:p>
            <a:pPr algn="ctr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- клеймо прямоугольной формы </a:t>
            </a:r>
          </a:p>
          <a:p>
            <a:pPr algn="ctr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(размеры 40×60 мм; ширина ободка 1,5 мм; высота букв и цифр 7 мм)</a:t>
            </a:r>
          </a:p>
        </p:txBody>
      </p:sp>
      <p:sp>
        <p:nvSpPr>
          <p:cNvPr id="10244" name="Прямоугольник 5">
            <a:extLst>
              <a:ext uri="{FF2B5EF4-FFF2-40B4-BE49-F238E27FC236}">
                <a16:creationId xmlns:a16="http://schemas.microsoft.com/office/drawing/2014/main" id="{EA9AFDA1-60C4-450F-BE5C-49CAB66FD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285750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Ветеринарное клеймение мяса</a:t>
            </a: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2">
            <a:extLst>
              <a:ext uri="{FF2B5EF4-FFF2-40B4-BE49-F238E27FC236}">
                <a16:creationId xmlns:a16="http://schemas.microsoft.com/office/drawing/2014/main" id="{B2053F70-E648-4BED-904E-28A06A195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500063"/>
            <a:ext cx="4071937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Рисунок 1">
            <a:extLst>
              <a:ext uri="{FF2B5EF4-FFF2-40B4-BE49-F238E27FC236}">
                <a16:creationId xmlns:a16="http://schemas.microsoft.com/office/drawing/2014/main" id="{0AB9DC23-F4C0-47A4-B31B-CB02F64DE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2000250"/>
            <a:ext cx="3357562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>
            <a:extLst>
              <a:ext uri="{FF2B5EF4-FFF2-40B4-BE49-F238E27FC236}">
                <a16:creationId xmlns:a16="http://schemas.microsoft.com/office/drawing/2014/main" id="{4730F805-9AB8-429E-92D0-710788EA8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57813"/>
            <a:ext cx="9144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размер 40x70 мм; ширина ободка 1,5 мм;		   размер 20x50 мм; ширина ободка  1,5 мм;</a:t>
            </a:r>
          </a:p>
          <a:p>
            <a:pPr algn="ctr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букв и цифр 7 мм				высота букв и цифр 7 мм</a:t>
            </a:r>
          </a:p>
          <a:p>
            <a:pPr algn="ctr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Ветеринарные штампы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4" descr="b3.jpg">
            <a:extLst>
              <a:ext uri="{FF2B5EF4-FFF2-40B4-BE49-F238E27FC236}">
                <a16:creationId xmlns:a16="http://schemas.microsoft.com/office/drawing/2014/main" id="{8FBC5D01-EC53-449B-8E3F-1D3B4E56F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500438"/>
            <a:ext cx="4086225" cy="306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5" descr="i.jpg">
            <a:extLst>
              <a:ext uri="{FF2B5EF4-FFF2-40B4-BE49-F238E27FC236}">
                <a16:creationId xmlns:a16="http://schemas.microsoft.com/office/drawing/2014/main" id="{4D83FF51-34B3-4DDD-9562-42EF511509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286250"/>
            <a:ext cx="314325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6" descr="iazva600.jpg">
            <a:extLst>
              <a:ext uri="{FF2B5EF4-FFF2-40B4-BE49-F238E27FC236}">
                <a16:creationId xmlns:a16="http://schemas.microsoft.com/office/drawing/2014/main" id="{6921B26B-F282-4C1B-98B6-535A6C87E8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5715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200</TotalTime>
  <Words>136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PGAU</cp:lastModifiedBy>
  <cp:revision>30</cp:revision>
  <dcterms:created xsi:type="dcterms:W3CDTF">2014-03-04T04:47:38Z</dcterms:created>
  <dcterms:modified xsi:type="dcterms:W3CDTF">2024-09-11T07:23:05Z</dcterms:modified>
</cp:coreProperties>
</file>