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0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6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5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0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1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5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9714-CBD5-4F91-BCC4-DBD55339996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C1B9-61A5-4012-9797-78DCD9859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7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по убою с/х птицы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С/х птица всех видов купить в Черноголовке | Животные и зоотовары | Ави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2762"/>
            <a:ext cx="48768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6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95" y="448887"/>
            <a:ext cx="10523912" cy="6026727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оперения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покровного пера без его ослабления не может быть достигнуто без повреждения поверхности тушки. Поэтому перед удалением пера тушку обрабатывают горячей водой в специальных ваннах.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вида, возраста и состояния оперения температура воды в ванне для сухопутной птицы 51-55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для водоплавающей - 60-72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Продолжительность погружения тушек от 80-90 до 180 сек.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оперения применяют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 или дисковые автоматы.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1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99" y="378610"/>
            <a:ext cx="5820294" cy="572293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механического удаления пера на машинах на поверхности обработанной сухопутной птицы могут оставаться отдельные перья, а также нитевидное перо. Остатки перьев удаляют вручную (операция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дощипки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нитевидное перо - опалкой в газовой печи (температура 700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продолжительность 5-6 сек). Пламя газовой горелки должно полностью охватывать тушку и сжигать волосовидное перо, не повреждая кожи.</a:t>
            </a:r>
          </a:p>
          <a:p>
            <a:endParaRPr lang="ru-RU" dirty="0"/>
          </a:p>
        </p:txBody>
      </p:sp>
      <p:pic>
        <p:nvPicPr>
          <p:cNvPr id="4" name="Picture 8" descr="Технология убоя, разделки и переработки мяса птицы - Мастер Ми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64" y="1566923"/>
            <a:ext cx="5174699" cy="33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2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567" y="653530"/>
            <a:ext cx="10758056" cy="51903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линьки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водоплавывающей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птицы на ее коже возникают зачатки нового пера (так называемые пеньки). Для удаления их и удаления вместе с ними пуха, а также остатков оперения на поверхность тушек наносят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воскомассу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после ее затвердевания удаляют вместе с пеньками и остатками оперения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производят расплавленной массой в ванне при температуре 62-65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Тушки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иметь температуру 30-35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 ванне тушки находятся 5-6 сек, а после извлечения их выдерживают для стекания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воскомассы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сек. Эту операции повторяют дважды, чтобы толщина воскового покрова была 2-2,5 мм.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тушки охлаждают в воде при температуре не выше 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 течение 1-1,5 мин до образования корочки.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Воскомассу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снятую с тушек, расплавляют при 100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регенерируют, отстаивая с водой или центрифугируют.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4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7" y="502415"/>
            <a:ext cx="6112934" cy="5525852"/>
          </a:xfrm>
        </p:spPr>
        <p:txBody>
          <a:bodyPr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внутренних органов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(потрошение и полупотрошение). Внутренние органы удаляют с предварительным охлаждением тушек в водяной ванне при 2-3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 течение 20-30 мин или без него. Предварительное охлаждение целесообразно применять для упитанной сухопутной и особенно для водоплавающей птицы во избежание потерь жира при удалении внутренних органов и для облегчения этой операции.</a:t>
            </a:r>
          </a:p>
          <a:p>
            <a:endParaRPr lang="ru-RU" dirty="0"/>
          </a:p>
        </p:txBody>
      </p:sp>
      <p:pic>
        <p:nvPicPr>
          <p:cNvPr id="5122" name="Picture 2" descr="500 bph куриное мясо и Турции убоя птицы линии машины линии обработки -  Китай Цыплята линии убоя скота, индеек линии убоя и перерабо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4" y="679687"/>
            <a:ext cx="4191982" cy="41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6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6" y="733425"/>
            <a:ext cx="11116734" cy="550650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обработке с полным потрошением от тушки отрезают голову, ноги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заплюсневый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 и могут удалять крылышки до локтевого сустава. На тушке разрезают брюшную стенку по белой линии, извлекают клоаку, а вслед за ней кишечник с мышечным желудочком, печень, сердце и селезенку, не отделяя их друг от друга и оставляют висящими рядом с тушкой с левой стороны до прохождения ветеринарно-санитарного осмотра. Для удаления зоба, трахеи и пищевода делают разрез кожи на шее. Легкие и почки извлекают с помощью вакуумного устройства или оставляют в тушках.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7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7" y="538691"/>
            <a:ext cx="5884334" cy="55403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потрошение позволяет провести тщательную ветеринарно-санитарную экспертизу тушки и внутренних органов, обеспечивает выпуск обработанной продукции и дает возможность полного использования пищевых и технических отходов.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Потрошенные тушки охлаждают (температура в толще грудной мышцы должна быть не выше 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в воздушной или жидкой среде. Тушки с конвейера охлаждения подаются на сортировку (на категории), маркирование (клеймение) и упаковку.</a:t>
            </a:r>
          </a:p>
          <a:p>
            <a:endParaRPr lang="ru-RU" dirty="0"/>
          </a:p>
        </p:txBody>
      </p:sp>
      <p:pic>
        <p:nvPicPr>
          <p:cNvPr id="7172" name="Picture 4" descr="Шоковая заморозка птицы: холодильные камеры | HolodilnikSer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1600200"/>
            <a:ext cx="5253096" cy="29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9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153" y="805716"/>
            <a:ext cx="4674577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Продуктами первичной переработки птицы являются мясо, пищевые субпродукты (сердце, печень, мышечный желудок, шейка), перопуховое сырье и технические отходы, используемые для производства животных кормов и т.п.</a:t>
            </a:r>
          </a:p>
          <a:p>
            <a:endParaRPr lang="ru-RU" dirty="0"/>
          </a:p>
        </p:txBody>
      </p:sp>
      <p:pic>
        <p:nvPicPr>
          <p:cNvPr id="1034" name="Picture 10" descr="Мясо и субпродукты домашней птицы — Купить в Лодзи на Flagma.pl #1768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5" y="805716"/>
            <a:ext cx="40290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83487" cy="91503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птицы производится по следующей схеме: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77231"/>
            <a:ext cx="10408921" cy="498249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птицы на переработку.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Подвешивание  птицы в подвесках конвейера.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Оглушение.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Обескровливание.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оперения.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из тушек внутренних органов.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тушек.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тушек и органов (на соответствующих участках)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Сортировка, маркировка, упаковка, тушек.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21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395" y="864383"/>
            <a:ext cx="4226808" cy="3542871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птицу на птицеперерабатывающее предприятие на автомашинах в контейнерах, которые подают к месту навешивания на конвейер.</a:t>
            </a:r>
          </a:p>
          <a:p>
            <a:endParaRPr lang="ru-RU" dirty="0"/>
          </a:p>
        </p:txBody>
      </p:sp>
      <p:pic>
        <p:nvPicPr>
          <p:cNvPr id="3076" name="Picture 4" descr="Транспортировка скота, свиней, овец и домашней пт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69" y="779747"/>
            <a:ext cx="5568217" cy="37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6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884" y="894599"/>
            <a:ext cx="4581698" cy="4009910"/>
          </a:xfrm>
        </p:spPr>
        <p:txBody>
          <a:bodyPr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Подвешивают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осторожно извлеченную из клеток птицу за ноги в подвесках конвейера (спиной к рабочему). Конвейером птица автоматически подается на оглушение.</a:t>
            </a:r>
          </a:p>
          <a:p>
            <a:endParaRPr lang="ru-RU" dirty="0"/>
          </a:p>
        </p:txBody>
      </p:sp>
      <p:pic>
        <p:nvPicPr>
          <p:cNvPr id="1028" name="Picture 4" descr="Оборудование для убоя птицы » Строительный портал: новости, статьи, обз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05" y="894599"/>
            <a:ext cx="5164570" cy="33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015" y="498764"/>
            <a:ext cx="10773294" cy="550302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Оглушают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птицу для удобства выполнения последующих технологических операций, улучшения санитарного состояния производства и более полного обескровливания тушек. На птицеперерабатывающих предприятиях чаще используют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электрооглушение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осуществляется автоматически в специальных аппаратах. Электродами являются металлические кожухи, к которым подведен ток, или вода в качестве контактной среды и подвеска. Рекомендуется напряжение 550-950 В, продолжительность оглушения кур и цыплят составляет 15-20 сек, уток, гусей и индеек - 30 сек. Рабочее напряжение контактной среды (вода) 90-110 В для кур и 120-135 В для водоплавающей птицы и продолжительностью оглушения 6 сек.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4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53037"/>
            <a:ext cx="5853545" cy="5032374"/>
          </a:xfrm>
        </p:spPr>
        <p:txBody>
          <a:bodyPr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Обескровливание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птицы производят не позднее, чем через 30 сек после оглушения. Должно быть полное обескровливание, что влияет на их качество: у недостаточно обескровленных тушек образуются красные пятна на крыльях и крестце, снижается срок хранения мяса. </a:t>
            </a:r>
          </a:p>
          <a:p>
            <a:endParaRPr lang="ru-RU" dirty="0"/>
          </a:p>
        </p:txBody>
      </p:sp>
      <p:pic>
        <p:nvPicPr>
          <p:cNvPr id="2052" name="Picture 4" descr="Как зарубить курицу: правила и способы забоя, обработки и хранения мя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68" y="1035916"/>
            <a:ext cx="4858182" cy="32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5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513" y="1069167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Обескровливают птицу внутренним и наружным способом. При внутреннем способе перерезают яремную и мостовую вены специальными ножницами, которые вводят в ротовую полость птицы, и затем острым концом ножниц делают укол в мозжечок через небную щель. При наружном способе перерезают яремную вену и ветви сонной и лицевой артерий у ушной мочки у кур и ниже левого уха у водоплавающей птицы. Длина разреза, во избежание отрыва головы при дальнейшей обработке птицы не должна превышать 1,0-2,5 см у гусей и 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7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261" y="1484803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 в мозжечок при внутреннем убое оказывает некоторое влияние на ослабление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оперения, что важно при сборе пуха ручным способом.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вскрытия кровеносных сосудов кровь стекает в желоб. Продолжительность обескровливания длится в зависимости от массы птицы от 2 до 3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884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32</TotalTime>
  <Words>889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Технологические операции по убою с/х птицы </vt:lpstr>
      <vt:lpstr>Презентация PowerPoint</vt:lpstr>
      <vt:lpstr>Переработка птицы производится по следующей схеме: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Вет.сан.экспертиза тушек с/х птицы</dc:title>
  <dc:creator>Cruning</dc:creator>
  <cp:lastModifiedBy>PGAU</cp:lastModifiedBy>
  <cp:revision>10</cp:revision>
  <dcterms:created xsi:type="dcterms:W3CDTF">2022-06-08T18:06:05Z</dcterms:created>
  <dcterms:modified xsi:type="dcterms:W3CDTF">2024-09-10T11:43:51Z</dcterms:modified>
</cp:coreProperties>
</file>