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7896F0-11F9-4387-B1D6-ABC69051AAF7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660F0-BAE1-4502-B8BF-315E1625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Предубойное</a:t>
            </a:r>
            <a:r>
              <a:rPr lang="ru-RU" dirty="0"/>
              <a:t>  </a:t>
            </a:r>
            <a:r>
              <a:rPr lang="ru-RU"/>
              <a:t>содержание животных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8143900" cy="278608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Одной из основных проблем в производстве свинины – сохранение качества мяса, чтобы оно не было мягким, бледным или экссудативным. С физиологической точки зрения качество мяса зависит от уровня кислотности, которая определяется степенью конверсии гликогена в молочную кислоту. Качество мяса в значительной мере зависит от генетических особенностей свиней, но, важнейшим фактором всё же является стресс, испытываемый свиньёй перед убоем.</a:t>
            </a:r>
          </a:p>
        </p:txBody>
      </p:sp>
      <p:pic>
        <p:nvPicPr>
          <p:cNvPr id="1027" name="Picture 3" descr="C:\Users\User\Desktop\raw_pork_pig_or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6469062" cy="3708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71480"/>
            <a:ext cx="4572000" cy="57864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   Для выработки свинины используют здоровых свиней, выращенных и откормленных в специализированных и индивидуальных хозяйствах, с соблюдением агрономических, ветеринарных и зоогигиенических требований государства, принявшего стандарт. Все продукты убоя должны пройти ветеринарно-санитарную экспертизу в соответствии с нормативными правовыми актами государства, принявшего стандарт.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User\Desktop\6f60624e532512862cef68da1af6b87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429156" cy="4122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3277"/>
            <a:ext cx="4252882" cy="5954723"/>
          </a:xfrm>
        </p:spPr>
        <p:txBody>
          <a:bodyPr/>
          <a:lstStyle/>
          <a:p>
            <a:pPr>
              <a:buNone/>
            </a:pPr>
            <a:r>
              <a:rPr lang="ru-RU" dirty="0"/>
              <a:t>     Процесс погрузки и разгрузки свиней, их перевозка, пребывание на бойне – всё должно быть организовано таким образом, чтобы свести стресс свиней к минимуму.</a:t>
            </a:r>
          </a:p>
        </p:txBody>
      </p:sp>
      <p:pic>
        <p:nvPicPr>
          <p:cNvPr id="2050" name="Picture 2" descr="C:\Users\User\Desktop\zYJyYKpnz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2298" y="1785926"/>
            <a:ext cx="5081702" cy="4857784"/>
          </a:xfrm>
          <a:prstGeom prst="rect">
            <a:avLst/>
          </a:prstGeom>
          <a:noFill/>
        </p:spPr>
      </p:pic>
      <p:pic>
        <p:nvPicPr>
          <p:cNvPr id="2051" name="Picture 3" descr="C:\Users\User\Desktop\uv5noZMZ2X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281518" cy="576899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      Эффект, оказываемый стрессом, во многом зависит от реакции свиньи на стресс-фактор. Восприятие окружающей действительности вызывает у свиньи некоторый шок, который выражается на физиологическом уровне: повышается концентрация крови и кортизола (</a:t>
            </a:r>
            <a:r>
              <a:rPr lang="ru-RU" dirty="0" err="1"/>
              <a:t>стероидного</a:t>
            </a:r>
            <a:r>
              <a:rPr lang="ru-RU" dirty="0"/>
              <a:t> гормона, принимающего участие в развитии </a:t>
            </a:r>
            <a:r>
              <a:rPr lang="ru-RU" dirty="0" err="1"/>
              <a:t>стресс-реакции</a:t>
            </a:r>
            <a:r>
              <a:rPr lang="ru-RU" dirty="0"/>
              <a:t>). Как показывают опыты, после погрузки уровень кортизола в организме свиньи повышается и не меняется на протяжении всей поездки.</a:t>
            </a:r>
          </a:p>
        </p:txBody>
      </p:sp>
      <p:pic>
        <p:nvPicPr>
          <p:cNvPr id="3074" name="Picture 2" descr="C:\Users\User\Desktop\img_1605788146_2363_150_kormlenie_svinej_na_kompleksah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86058"/>
            <a:ext cx="4414004" cy="2938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   По прибытии на бойню свиней выгружают и размещают в новых загонах, где они гуляют. Наиболее всего стрессу подвержены тяжёлые свиньи с большой мышечной массой, т.к. их конечности испытывают сильную нагрузку. К стресс-факторам на бойне можно отнести драки между свиньями, в результате которых уровень кортизола и </a:t>
            </a:r>
            <a:r>
              <a:rPr lang="ru-RU" dirty="0" err="1"/>
              <a:t>креатинфосфата</a:t>
            </a:r>
            <a:r>
              <a:rPr lang="ru-RU" dirty="0"/>
              <a:t> в крови животных значительно повышается, поднимая заодно и уровень </a:t>
            </a:r>
            <a:r>
              <a:rPr lang="ru-RU" dirty="0" err="1"/>
              <a:t>рН</a:t>
            </a:r>
            <a:r>
              <a:rPr lang="ru-RU" dirty="0"/>
              <a:t> в мясе. Как отмечают практики, немедленный забой свиней или слишком короткий период отдыха на бойне ухудшают качество свинины сразу на 40%.</a:t>
            </a:r>
          </a:p>
        </p:txBody>
      </p:sp>
      <p:pic>
        <p:nvPicPr>
          <p:cNvPr id="4100" name="Picture 4" descr="C:\Users\User\Desktop\scale_120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4214810" cy="285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0" y="214290"/>
            <a:ext cx="704375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Для контроля перемещения свиней на некоторых бойнях пространство огораживают прутьями, находящимися под напряжением. Этого делать не рекомендуется, т.к. в кровь свиней выбрасывается лишняя порция адреналина, что существенно ухудшает качество мяса.</a:t>
            </a:r>
          </a:p>
        </p:txBody>
      </p:sp>
      <p:pic>
        <p:nvPicPr>
          <p:cNvPr id="5122" name="Picture 2" descr="C:\Users\User\Desktop\Soderzhanie-svinej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5929354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/>
              <a:t>    Результаты проводимых исследований должны положительно влиять на всю цепь производства свинины, начиная от транспортировки свиньи и заканчивая упаковкой мясной продукцией и её потреблением. Важно сводить стресс свиней к минимуму, это повысит качество свинины, и все будут только в выигрыше.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393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Предубойное  содержание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Предубойное содержание свиней.</dc:title>
  <dc:creator>User</dc:creator>
  <cp:lastModifiedBy>PGAU</cp:lastModifiedBy>
  <cp:revision>7</cp:revision>
  <dcterms:created xsi:type="dcterms:W3CDTF">2023-12-25T21:42:07Z</dcterms:created>
  <dcterms:modified xsi:type="dcterms:W3CDTF">2024-09-11T06:57:07Z</dcterms:modified>
</cp:coreProperties>
</file>