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6B0-0DB8-4CC5-819B-56138738A9F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23B-2071-49C5-946F-86C69CADC0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6B0-0DB8-4CC5-819B-56138738A9F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23B-2071-49C5-946F-86C69CADC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6B0-0DB8-4CC5-819B-56138738A9F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23B-2071-49C5-946F-86C69CADC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6B0-0DB8-4CC5-819B-56138738A9F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23B-2071-49C5-946F-86C69CADC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6B0-0DB8-4CC5-819B-56138738A9F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23B-2071-49C5-946F-86C69CADC0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6B0-0DB8-4CC5-819B-56138738A9F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23B-2071-49C5-946F-86C69CADC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6B0-0DB8-4CC5-819B-56138738A9F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23B-2071-49C5-946F-86C69CADC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6B0-0DB8-4CC5-819B-56138738A9F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23B-2071-49C5-946F-86C69CADC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6B0-0DB8-4CC5-819B-56138738A9F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23B-2071-49C5-946F-86C69CADC0A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6B0-0DB8-4CC5-819B-56138738A9F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23B-2071-49C5-946F-86C69CADC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6B0-0DB8-4CC5-819B-56138738A9F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23B-2071-49C5-946F-86C69CADC0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D596B0-0DB8-4CC5-819B-56138738A9F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74E23B-2071-49C5-946F-86C69CADC0A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7406640" cy="1472184"/>
          </a:xfrm>
        </p:spPr>
        <p:txBody>
          <a:bodyPr/>
          <a:lstStyle/>
          <a:p>
            <a:r>
              <a:rPr lang="ru-RU" dirty="0">
                <a:effectLst/>
              </a:rPr>
              <a:t>Виды боенских предприятий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191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10404" y="620688"/>
            <a:ext cx="8435280" cy="4114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нашей стране имеются следующие типы предприятий: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мясокомбинаты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хладобойни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бойни;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скотоубойные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пункты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птице­комбинаты и убойные цеха птицефабрик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мясоперерабатывающие заводы </a:t>
            </a:r>
          </a:p>
          <a:p>
            <a:pPr marL="118872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✓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кол­басные заводы (цеха)</a:t>
            </a:r>
          </a:p>
          <a:p>
            <a:pPr marL="118872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✓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консервные за­воды (цеха). </a:t>
            </a:r>
          </a:p>
          <a:p>
            <a:endParaRPr lang="ru-RU" dirty="0"/>
          </a:p>
          <a:p>
            <a:pPr marL="118872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3719867" cy="2470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46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277"/>
            <a:ext cx="7498080" cy="1143000"/>
          </a:xfrm>
        </p:spPr>
        <p:txBody>
          <a:bodyPr/>
          <a:lstStyle/>
          <a:p>
            <a:r>
              <a:rPr lang="ru-RU" dirty="0">
                <a:effectLst/>
              </a:rPr>
              <a:t>Мясокомбинаты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196752"/>
            <a:ext cx="4176464" cy="3960440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Мясокомбинаты — основной тип боенских предприятий. Они составляют подавляющее боль­шинство мясоперерабатывающих предприятий нашей страны. По производственной мощности мясокомбинаты подразделяют на 5 категорий. I категория — предприятия, производящие в год свыше 35 тыс. т мяса, колбасных изделий и дру­гих видов мясопродуктов; II категория — от 20 до 35 тыс. т; III категория — от 8 до 20 тыс. т, IV категория — от 3 до 8 тыс. т и V категория — до 3 тыс. т.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Отличительной особенностью мясокомбинатов является не только переработка скота на мясо, но и производство готовой продукции (колбасы, кон­сервы и другие мясные изделия), а также хране­ние мяса и мясных продуктов.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Производственные здания мясокомбинатов преимущественно одно- или двухэтажные; в круп­ных городах мясокомбинаты могут быть трех-, четырех- и пятиэтажные. Крупных мясокомбина­тов в нашей стране было немного (Московский, Ленинградский и др.). Эти мясокомбинаты отли­чаются высокой производственной мощностью.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6400" y="692696"/>
            <a:ext cx="3657600" cy="4196748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территории любого мно­гоэтажного мясокомбината име­ется: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Скотобаза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про­изводственные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подсобно-произ­водственные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Вспомогательные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бытовые помещения и санитар­ный блок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включающий каран­тинное отделение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изолятор и санитарную бойню.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Производственные помеще­ния механизированного мясо­комбината представляют собой панельные корпуса. Основными цехами являются: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убойно-разде­лочный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жировой (мясо-жировой), кишечный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колбасный,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ветчинно-посолочный, цех технических фабрикатов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шкуропосолочный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24044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641"/>
            <a:ext cx="4968552" cy="336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07" y="3789040"/>
            <a:ext cx="4824958" cy="2723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9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024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Хладобойни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12279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Хладобойни предназначены для первичной переработки животных. Кроме того, на этих пред­приятиях предусмотрено охлаждение, заморажи­вание и хранение мяса в виде туш, полутуш или четвертин.</a:t>
            </a:r>
          </a:p>
          <a:p>
            <a:pPr marL="8229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Переработка мяса на хладобойнях не прово­дится. На них осуществляется обработка тех про­дуктов убоя, которые нельзя вывозить с предприя­тия в необработанном виде. К таким продуктам убоя животных относят: кровь, кишечник, же­лудки, жиры и некоторые другие.</a:t>
            </a:r>
          </a:p>
          <a:p>
            <a:pPr marL="8229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Хладобойни размещены в местах раз­витого животноводства . Ха­рактерной чертой хладобоен является то, что они служат накопителями мяса, ко­торое по мере необходимости доставляют в места потребления.</a:t>
            </a:r>
          </a:p>
          <a:p>
            <a:pPr marL="82296" indent="0">
              <a:buNone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Скотобаза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санитарный блок, вклю­чающий карантинное отделение и изо­лятор, должны находиться на другой по­ловине территории хладобойни. Плани­ровка хладобоен предусматривает такое размещение отдельных помещений и це­хов, при котором обеспечивается четкость производственных процессов, строгое раз­деление производства пищевых и техни­ческих продуктов и транспортировка их без пересечения грузопотоков.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81" y="4149080"/>
            <a:ext cx="3888432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0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965" y="10277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БОЙНИ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1020120"/>
            <a:ext cx="3657600" cy="4663440"/>
          </a:xfrm>
        </p:spPr>
        <p:txBody>
          <a:bodyPr>
            <a:normAutofit fontScale="32500" lnSpcReduction="20000"/>
          </a:bodyPr>
          <a:lstStyle/>
          <a:p>
            <a:pPr marL="82296" indent="0"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Бойни представляют собой немехани­зированные предприятия по переработке животных на мясо. Основной задачей боен является обеспечение мясом и некоторы­ми мясными продуктами жителей насе­ленных пунктов (рабочие поселки, рай­онные центры).</a:t>
            </a:r>
          </a:p>
          <a:p>
            <a:pPr marL="82296" indent="0"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Производственный процесс на бойнях предусматривает: убой и первичную пе­реработку скота, т. е. получение туш, суб­продуктов и шкур. Дальнейшей перера­боткой этих продуктов убоя на бойнях не занимаются. Некоторые продукты убоя (кровь, желудки, кишечник) подвергают соответствующей обработке, обеспечива­ющей сохранность этих продуктов в те­чение времени, необходимого для достав­ки их на мясокомбинаты. Мощность боен небольшая и составляет 10-15 т мяса в смену.</a:t>
            </a:r>
          </a:p>
          <a:p>
            <a:pPr marL="82296" indent="0"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Бойни устроены с соблюдением тех же общих ветеринарно-санитарных пра­вил, которые предусмотрены для любого боенского предприятия. Территория бойни должна быть обнесена высоким плот­ным забором.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973399"/>
            <a:ext cx="3657600" cy="4663440"/>
          </a:xfrm>
        </p:spPr>
        <p:txBody>
          <a:bodyPr>
            <a:normAutofit fontScale="32500" lnSpcReduction="20000"/>
          </a:bodyPr>
          <a:lstStyle/>
          <a:p>
            <a:pPr marL="82296" indent="0"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На территории бойни расположено одноэтажное производственное здание. Оно включает следующие отделения: убойно-разделочное, </a:t>
            </a:r>
            <a:r>
              <a:rPr lang="ru-RU" sz="3700" dirty="0" err="1">
                <a:latin typeface="Times New Roman" pitchFamily="18" charset="0"/>
                <a:cs typeface="Times New Roman" pitchFamily="18" charset="0"/>
              </a:rPr>
              <a:t>кровосборное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700" dirty="0" err="1">
                <a:latin typeface="Times New Roman" pitchFamily="18" charset="0"/>
                <a:cs typeface="Times New Roman" pitchFamily="18" charset="0"/>
              </a:rPr>
              <a:t>субпродукто­вое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, кишечное, жировое, </a:t>
            </a:r>
            <a:r>
              <a:rPr lang="ru-RU" sz="3700" dirty="0" err="1">
                <a:latin typeface="Times New Roman" pitchFamily="18" charset="0"/>
                <a:cs typeface="Times New Roman" pitchFamily="18" charset="0"/>
              </a:rPr>
              <a:t>остывочное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, а также помещение для консервирования шкур. Кроме того, в этом здании бойни размещены ветеринарная служба, разде­валки, душевое отделение; здесь же име­ются комнаты для отдыха рабочих.</a:t>
            </a:r>
          </a:p>
          <a:p>
            <a:pPr marL="82296" indent="0"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Для хранения мяса и других продук­тов на бойне имеется холодильник. </a:t>
            </a:r>
            <a:r>
              <a:rPr lang="ru-RU" sz="3700" dirty="0" err="1">
                <a:latin typeface="Times New Roman" pitchFamily="18" charset="0"/>
                <a:cs typeface="Times New Roman" pitchFamily="18" charset="0"/>
              </a:rPr>
              <a:t>Ско­тобаза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бойни имеет закрытые помещения и открытые загоны для животных. На ее территории оборудуется навозохранилище. Карантинное отделение и изолятор бойни устроены и расположены в соответствии с ветеринарно-санитарными требованиями. На территории бойни предусмотрены ад­министративно-хозяйственные помеще­ния. Источником воды для бойни слу­жит водопроводная сеть населенного пун­кта. При необходимости бойни могут иметь автономное водоснабжение.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81128"/>
            <a:ext cx="3180219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32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0" dirty="0" err="1">
                <a:effectLst/>
                <a:latin typeface="Times New Roman" pitchFamily="18" charset="0"/>
                <a:cs typeface="Times New Roman" pitchFamily="18" charset="0"/>
              </a:rPr>
              <a:t>Скотоубойные</a:t>
            </a:r>
            <a:r>
              <a:rPr lang="ru-RU" sz="4000" b="0" dirty="0">
                <a:effectLst/>
                <a:latin typeface="Times New Roman" pitchFamily="18" charset="0"/>
                <a:cs typeface="Times New Roman" pitchFamily="18" charset="0"/>
              </a:rPr>
              <a:t> пункты и убойные площадки</a:t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1772816"/>
            <a:ext cx="4023360" cy="4114800"/>
          </a:xfrm>
        </p:spPr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Скотоубойные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пункты — это неболь­шие стационарные предприятия малой мощности по убою и переработке живот­ных на мясо. На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скотоубойном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пункте можно переработать на мясо в смену до 20 голов крупного рогатого скота, до 60 голов свиней или до 100 голов мелко­го рогатого скота.</a:t>
            </a:r>
          </a:p>
          <a:p>
            <a:pPr marL="118872" indent="0">
              <a:buNone/>
            </a:pP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Скотоубойные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пункты размещают в небольших районных центрах, рабочих поселках, в ООО, ЗАО и других агропро­мышленных предприятиях.</a:t>
            </a:r>
          </a:p>
          <a:p>
            <a:pPr marL="118872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На убойных пунктах могут быть пре­дусмотрены не только убой и первичная переработка животных на мясо, но и не­обходимая обработка субпродуктов, же­лудков, кишечника и консервирование шкур. Мясо и другие продукты убоя охлаждают в холодильных камерах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 последующим кратковременным хранением.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49" y="1700808"/>
            <a:ext cx="3551459" cy="4104456"/>
          </a:xfrm>
        </p:spPr>
      </p:pic>
    </p:spTree>
    <p:extLst>
      <p:ext uri="{BB962C8B-B14F-4D97-AF65-F5344CB8AC3E}">
        <p14:creationId xmlns:p14="http://schemas.microsoft.com/office/powerpoint/2010/main" val="26292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Мясоперерабатывающие заводы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Мясоперерабатывающие заводы предназначены для переработки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мяса и выпуска готовой продук­ции. Убой животных не проводится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559400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6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Специализированные боенские предприятия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Птицекомбинаты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специализированным боенским предприятиям относят птицекомбинаты и убой­ные цеха птицефабрик.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устройству этих предприятий предъявляют те же ветеринарно-санитарные требования, что и к уст­ройству любого боенского предприятия.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Птицекомбинаты предназначены для убоя и пер­вичной переработки сухопутной и водоплавающей птицы, а также для производства колбасных изде­лий, консервов, меланжа и яичного порошка. С этой целью на птицекомбинатах имеются соответствую­щие производственные цеха. На птицекомбинатах иногда проводят откорм сельскохозяйственной пти­цы. Птицекомбинаты могут работать и на привоз­ном мясном сырье другого вида животных.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Кроликобойни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находятся вблизи крупных кролиководческих хозяйств. Это небольшие стационарные помеще­ния, предназначенные для убоя и пер­вичной обработки тушек кроликов. Они имеют отделения для приема поступаю­щих животных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предубойного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их ос­мотра, убоя и обработки тушек, сушил­ки для шкурок, емкости для сбора кро­ви, кишок и подсобно-вспомогательные помещения. Для охлаждения и замора­живания тушек имеются холодильные емкости. В последние годы кроликовод­ческие хозяйства организуют убойные цеха, осуществляющие ту же работу, что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кроликобойни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6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1130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Виды боенских предприятий </vt:lpstr>
      <vt:lpstr>Презентация PowerPoint</vt:lpstr>
      <vt:lpstr>Мясокомбинаты</vt:lpstr>
      <vt:lpstr>Презентация PowerPoint</vt:lpstr>
      <vt:lpstr>Хладобойни </vt:lpstr>
      <vt:lpstr>БОЙНИ</vt:lpstr>
      <vt:lpstr>Скотоубойные пункты и убойные площадки </vt:lpstr>
      <vt:lpstr>Мясоперерабатывающие заводы </vt:lpstr>
      <vt:lpstr>Специализированные боенские предприятия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боенских предприятий</dc:title>
  <dc:creator>111</dc:creator>
  <cp:lastModifiedBy>PGAU</cp:lastModifiedBy>
  <cp:revision>7</cp:revision>
  <dcterms:created xsi:type="dcterms:W3CDTF">2022-02-08T17:39:01Z</dcterms:created>
  <dcterms:modified xsi:type="dcterms:W3CDTF">2024-09-11T07:35:16Z</dcterms:modified>
</cp:coreProperties>
</file>