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958DD-BD59-4ECF-9D80-3AB49A6BA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4C8FE6-5B6A-40E2-9896-A06D60E4B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B0FE4-3029-4FCD-A1B1-B16CAB47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3DEFE-3D69-4CBE-ACBF-05D6F887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0C7D9-4BB7-4FD4-84CD-D19C0843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2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7656-83D3-4BE4-B60D-F3C8C949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A007DA-B8B0-4F5D-9383-C4E1258CE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4961C-A0D0-473D-94D2-7384BCEF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AC6E3-EDE6-4C76-9930-A0BC2256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F6EC69-0F23-426B-942B-1B22A4B2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7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C2D406-223C-4F3C-904F-A81691437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5A0AC7-1E67-48F6-B0DE-73B281351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B896B-046F-42C8-94D7-C15C8C89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4AF4E-CCF0-4749-BD08-0C988FF1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9497A-D3C6-4D6E-AE03-39D624DF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9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6C4ED-B5A2-4504-B496-1446E1A9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B3A43-3737-4B63-9B9C-794E95325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33ABB3-9CAA-49E7-9881-1F018CC8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994F3-5043-4F40-9F05-11ED8A8F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055E64-0E56-4EE1-A56A-04FAC035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6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85F20-D584-470D-A769-35A16176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F6D063-1DA2-4134-AF83-63C299D8F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437FF2-A903-4DFB-8BB4-EF757942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EAA35-3DB5-4899-B2E8-0CE097DF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1F7F7-7B3D-478E-AFDD-2D0F9F66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8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767EE-5531-43A9-8230-32E3B15E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1C7F5-EB68-467B-900D-E716E12BC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605E0-9CC7-4767-8BAD-08171C376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50C15-7C0E-4965-A28A-EC45EA4F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C35015-566C-4951-8225-5F688100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A3AF1-70DC-48AE-8224-F9B664875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21823-78FE-4DFC-AF71-0880C479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018D6-EE77-4AC6-B4F3-F34B1F43E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5043F2-00CF-4B96-B7AD-B51BC93F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85716-FF83-41E3-A826-B7CEFCC96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C5D68B-8F50-4FF6-9066-AC034A500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5705E8-76C9-4F65-9461-8D03FF96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5C40ED-935E-4C3C-B945-3BB34BF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1A89D7-27CC-409F-944D-F24D740A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8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0D939-B344-46E3-A1B1-44733B4D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F7B6D-79E9-400F-BCF9-4AFBEEC9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A61213-EEF5-4F47-8248-797B0246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25510D-6B2E-4383-987B-8041DCE7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0634C7-0D3E-4B18-9162-167BBF32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605707-CDCF-4E95-B09D-E3580F62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2C5012-9250-41A9-9076-713D5D45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4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2BFDE-D76B-4D65-BB8E-393D5602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3C612F-86DC-45FD-9CD3-FE9ABA82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EADB34-22F9-40A4-B786-90E24C766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459FC-F1F0-479A-AB39-F0C1A15C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957D1C-08B0-496B-A0A2-0DD02DD0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C2FD52-E13F-4DE8-A287-4B978CEE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8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8542B-A17B-47BE-8A35-56600671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1F15A-3698-454A-8FFB-11DBDF67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39316B-7B10-4C40-87D2-490CFA317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D305DE-32CB-4639-85E0-566F8D74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A1D3DE-D194-4B18-9160-C405EB5B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E0DB8C-B7A8-45CC-AE3A-B019681C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F9F3E-6503-4F99-A168-811AC64F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76DBC-E8E0-4F23-9958-FD2D8064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6B410-3899-4D19-B4BA-287406B6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D983-BE0D-4373-93B3-293A5CE04147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5609E-ED62-4A4A-9426-1DBCFB282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B9C03-E92A-4A7A-A2F6-F18F750F1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4283-1B80-4A84-A423-31706D242E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3A1BC1-5536-4620-A821-1AD16AFEC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7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84C5BB-9527-49DD-8CAD-31F03E12A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D33227-47DC-4411-AE27-1DDEB776F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935F38-A6EF-4552-8EF0-D8743B00E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5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25CEEE-EE95-4903-AC0E-486C70911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6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11125-4577-4C6D-B0A8-D819D4809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445468-0CE3-40EE-8A08-FFF673E11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F628E7-3EE7-4E21-9D1C-9C7C7EB27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9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174A84-EA00-4EFA-A45B-D7060ED0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8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FBEA52-70FB-4824-9388-48C76161A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34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PGAU</dc:creator>
  <cp:lastModifiedBy>PGAU</cp:lastModifiedBy>
  <cp:revision>1</cp:revision>
  <dcterms:created xsi:type="dcterms:W3CDTF">2024-09-11T07:40:37Z</dcterms:created>
  <dcterms:modified xsi:type="dcterms:W3CDTF">2024-09-11T07:42:47Z</dcterms:modified>
</cp:coreProperties>
</file>