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B9BD28-07D0-45E3-8A9D-CDA04FF58D1B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ru-RU"/>
        </a:p>
      </dgm:t>
    </dgm:pt>
    <dgm:pt modelId="{C5473EF5-C45D-4D0B-A665-2248AB555EAE}">
      <dgm:prSet/>
      <dgm:spPr/>
      <dgm:t>
        <a:bodyPr/>
        <a:lstStyle/>
        <a:p>
          <a:pPr rtl="0"/>
          <a:r>
            <a:rPr lang="ru-RU" smtClean="0"/>
            <a:t>Железнодорожный</a:t>
          </a:r>
          <a:endParaRPr lang="ru-RU"/>
        </a:p>
      </dgm:t>
    </dgm:pt>
    <dgm:pt modelId="{476C9FC1-4D95-49B6-BC24-6866EBE0F832}" type="parTrans" cxnId="{CE07B375-32A3-4034-A6DA-023C0485585C}">
      <dgm:prSet/>
      <dgm:spPr/>
      <dgm:t>
        <a:bodyPr/>
        <a:lstStyle/>
        <a:p>
          <a:endParaRPr lang="ru-RU"/>
        </a:p>
      </dgm:t>
    </dgm:pt>
    <dgm:pt modelId="{8E3D2A7E-AF02-4996-BCD8-F51C8384B079}" type="sibTrans" cxnId="{CE07B375-32A3-4034-A6DA-023C0485585C}">
      <dgm:prSet/>
      <dgm:spPr/>
      <dgm:t>
        <a:bodyPr/>
        <a:lstStyle/>
        <a:p>
          <a:endParaRPr lang="ru-RU"/>
        </a:p>
      </dgm:t>
    </dgm:pt>
    <dgm:pt modelId="{0ACB8500-19F0-4E21-8255-00396918C39E}">
      <dgm:prSet/>
      <dgm:spPr/>
      <dgm:t>
        <a:bodyPr/>
        <a:lstStyle/>
        <a:p>
          <a:pPr rtl="0"/>
          <a:r>
            <a:rPr lang="ru-RU" smtClean="0"/>
            <a:t>Автомобильный</a:t>
          </a:r>
          <a:endParaRPr lang="ru-RU"/>
        </a:p>
      </dgm:t>
    </dgm:pt>
    <dgm:pt modelId="{0A205DCA-E4E9-47EF-95D7-64DC38CE6A94}" type="parTrans" cxnId="{6756E7B8-073B-4052-AB21-C4343657A294}">
      <dgm:prSet/>
      <dgm:spPr/>
      <dgm:t>
        <a:bodyPr/>
        <a:lstStyle/>
        <a:p>
          <a:endParaRPr lang="ru-RU"/>
        </a:p>
      </dgm:t>
    </dgm:pt>
    <dgm:pt modelId="{ECF1B665-7B54-4EA1-A0A7-2950F2BAA2E7}" type="sibTrans" cxnId="{6756E7B8-073B-4052-AB21-C4343657A294}">
      <dgm:prSet/>
      <dgm:spPr/>
      <dgm:t>
        <a:bodyPr/>
        <a:lstStyle/>
        <a:p>
          <a:endParaRPr lang="ru-RU"/>
        </a:p>
      </dgm:t>
    </dgm:pt>
    <dgm:pt modelId="{75AF05AC-3EC9-4C09-9A7E-B1A66E01731D}">
      <dgm:prSet/>
      <dgm:spPr/>
      <dgm:t>
        <a:bodyPr/>
        <a:lstStyle/>
        <a:p>
          <a:pPr rtl="0"/>
          <a:r>
            <a:rPr lang="ru-RU" smtClean="0"/>
            <a:t>Авиационный</a:t>
          </a:r>
          <a:endParaRPr lang="ru-RU"/>
        </a:p>
      </dgm:t>
    </dgm:pt>
    <dgm:pt modelId="{AAD36B08-B5F3-49E9-9D04-539B55E6B8D6}" type="parTrans" cxnId="{B709C79A-98C0-4FC5-9B4E-C7665AA1A90E}">
      <dgm:prSet/>
      <dgm:spPr/>
      <dgm:t>
        <a:bodyPr/>
        <a:lstStyle/>
        <a:p>
          <a:endParaRPr lang="ru-RU"/>
        </a:p>
      </dgm:t>
    </dgm:pt>
    <dgm:pt modelId="{34C64FD1-87AC-435F-8DE4-A86CAF56DE23}" type="sibTrans" cxnId="{B709C79A-98C0-4FC5-9B4E-C7665AA1A90E}">
      <dgm:prSet/>
      <dgm:spPr/>
      <dgm:t>
        <a:bodyPr/>
        <a:lstStyle/>
        <a:p>
          <a:endParaRPr lang="ru-RU"/>
        </a:p>
      </dgm:t>
    </dgm:pt>
    <dgm:pt modelId="{C2CA180D-76A6-43FF-8B06-D2EF4AB2F1FD}">
      <dgm:prSet/>
      <dgm:spPr/>
      <dgm:t>
        <a:bodyPr/>
        <a:lstStyle/>
        <a:p>
          <a:pPr rtl="0"/>
          <a:r>
            <a:rPr lang="ru-RU" smtClean="0"/>
            <a:t>Водный</a:t>
          </a:r>
          <a:endParaRPr lang="ru-RU"/>
        </a:p>
      </dgm:t>
    </dgm:pt>
    <dgm:pt modelId="{A70F33D9-CD15-4355-8B85-F27739F76DB0}" type="parTrans" cxnId="{3F8C7CC4-35A6-4441-BC97-134B3A05B1B5}">
      <dgm:prSet/>
      <dgm:spPr/>
      <dgm:t>
        <a:bodyPr/>
        <a:lstStyle/>
        <a:p>
          <a:endParaRPr lang="ru-RU"/>
        </a:p>
      </dgm:t>
    </dgm:pt>
    <dgm:pt modelId="{65760ED0-25D9-46ED-8CD4-BDC02A4181EC}" type="sibTrans" cxnId="{3F8C7CC4-35A6-4441-BC97-134B3A05B1B5}">
      <dgm:prSet/>
      <dgm:spPr/>
      <dgm:t>
        <a:bodyPr/>
        <a:lstStyle/>
        <a:p>
          <a:endParaRPr lang="ru-RU"/>
        </a:p>
      </dgm:t>
    </dgm:pt>
    <dgm:pt modelId="{96BC5A18-3092-4E70-818F-29020EC3C550}" type="pres">
      <dgm:prSet presAssocID="{C5B9BD28-07D0-45E3-8A9D-CDA04FF58D1B}" presName="Name0" presStyleCnt="0">
        <dgm:presLayoutVars>
          <dgm:chMax val="7"/>
          <dgm:chPref val="7"/>
          <dgm:dir/>
        </dgm:presLayoutVars>
      </dgm:prSet>
      <dgm:spPr/>
    </dgm:pt>
    <dgm:pt modelId="{1EB647BE-E306-4210-BBBA-B07E07B6FD00}" type="pres">
      <dgm:prSet presAssocID="{C5B9BD28-07D0-45E3-8A9D-CDA04FF58D1B}" presName="Name1" presStyleCnt="0"/>
      <dgm:spPr/>
    </dgm:pt>
    <dgm:pt modelId="{63C331B6-C54C-420B-8A4A-BD564CBCFA47}" type="pres">
      <dgm:prSet presAssocID="{C5B9BD28-07D0-45E3-8A9D-CDA04FF58D1B}" presName="cycle" presStyleCnt="0"/>
      <dgm:spPr/>
    </dgm:pt>
    <dgm:pt modelId="{D1AB5D4B-30CB-4D03-BD44-1E475F771D11}" type="pres">
      <dgm:prSet presAssocID="{C5B9BD28-07D0-45E3-8A9D-CDA04FF58D1B}" presName="srcNode" presStyleLbl="node1" presStyleIdx="0" presStyleCnt="4"/>
      <dgm:spPr/>
    </dgm:pt>
    <dgm:pt modelId="{2E686538-17DA-4C47-95C1-45452E1303BA}" type="pres">
      <dgm:prSet presAssocID="{C5B9BD28-07D0-45E3-8A9D-CDA04FF58D1B}" presName="conn" presStyleLbl="parChTrans1D2" presStyleIdx="0" presStyleCnt="1"/>
      <dgm:spPr/>
    </dgm:pt>
    <dgm:pt modelId="{0404AEA2-4EC2-4116-9E47-604CF2424383}" type="pres">
      <dgm:prSet presAssocID="{C5B9BD28-07D0-45E3-8A9D-CDA04FF58D1B}" presName="extraNode" presStyleLbl="node1" presStyleIdx="0" presStyleCnt="4"/>
      <dgm:spPr/>
    </dgm:pt>
    <dgm:pt modelId="{3F810FF7-6291-49B2-98B1-B34737EDCDFB}" type="pres">
      <dgm:prSet presAssocID="{C5B9BD28-07D0-45E3-8A9D-CDA04FF58D1B}" presName="dstNode" presStyleLbl="node1" presStyleIdx="0" presStyleCnt="4"/>
      <dgm:spPr/>
    </dgm:pt>
    <dgm:pt modelId="{D30667D5-D683-4F36-8990-D7DD629832F7}" type="pres">
      <dgm:prSet presAssocID="{C5473EF5-C45D-4D0B-A665-2248AB555EAE}" presName="text_1" presStyleLbl="node1" presStyleIdx="0" presStyleCnt="4">
        <dgm:presLayoutVars>
          <dgm:bulletEnabled val="1"/>
        </dgm:presLayoutVars>
      </dgm:prSet>
      <dgm:spPr/>
    </dgm:pt>
    <dgm:pt modelId="{65D34D4C-4FE2-4576-BE4B-1C468BF267A1}" type="pres">
      <dgm:prSet presAssocID="{C5473EF5-C45D-4D0B-A665-2248AB555EAE}" presName="accent_1" presStyleCnt="0"/>
      <dgm:spPr/>
    </dgm:pt>
    <dgm:pt modelId="{56FF0F5E-E5FA-4065-BC5F-936B7D7DDC0D}" type="pres">
      <dgm:prSet presAssocID="{C5473EF5-C45D-4D0B-A665-2248AB555EAE}" presName="accentRepeatNode" presStyleLbl="solidFgAcc1" presStyleIdx="0" presStyleCnt="4"/>
      <dgm:spPr/>
    </dgm:pt>
    <dgm:pt modelId="{0E05D71B-9FA9-4E3C-AFE9-ED0B379AA3B4}" type="pres">
      <dgm:prSet presAssocID="{0ACB8500-19F0-4E21-8255-00396918C39E}" presName="text_2" presStyleLbl="node1" presStyleIdx="1" presStyleCnt="4">
        <dgm:presLayoutVars>
          <dgm:bulletEnabled val="1"/>
        </dgm:presLayoutVars>
      </dgm:prSet>
      <dgm:spPr/>
    </dgm:pt>
    <dgm:pt modelId="{00903876-29B4-4237-BF55-97806E273CA6}" type="pres">
      <dgm:prSet presAssocID="{0ACB8500-19F0-4E21-8255-00396918C39E}" presName="accent_2" presStyleCnt="0"/>
      <dgm:spPr/>
    </dgm:pt>
    <dgm:pt modelId="{B9D18AC1-AE5D-4402-892B-25997ED4C149}" type="pres">
      <dgm:prSet presAssocID="{0ACB8500-19F0-4E21-8255-00396918C39E}" presName="accentRepeatNode" presStyleLbl="solidFgAcc1" presStyleIdx="1" presStyleCnt="4"/>
      <dgm:spPr/>
    </dgm:pt>
    <dgm:pt modelId="{7106F98B-E5CE-403D-BE7E-F726152F5C51}" type="pres">
      <dgm:prSet presAssocID="{75AF05AC-3EC9-4C09-9A7E-B1A66E01731D}" presName="text_3" presStyleLbl="node1" presStyleIdx="2" presStyleCnt="4">
        <dgm:presLayoutVars>
          <dgm:bulletEnabled val="1"/>
        </dgm:presLayoutVars>
      </dgm:prSet>
      <dgm:spPr/>
    </dgm:pt>
    <dgm:pt modelId="{6C86D2CE-0EBE-4766-96A0-F726DF226012}" type="pres">
      <dgm:prSet presAssocID="{75AF05AC-3EC9-4C09-9A7E-B1A66E01731D}" presName="accent_3" presStyleCnt="0"/>
      <dgm:spPr/>
    </dgm:pt>
    <dgm:pt modelId="{4163E14E-3DD3-40E0-9D23-FB28D60AF23B}" type="pres">
      <dgm:prSet presAssocID="{75AF05AC-3EC9-4C09-9A7E-B1A66E01731D}" presName="accentRepeatNode" presStyleLbl="solidFgAcc1" presStyleIdx="2" presStyleCnt="4"/>
      <dgm:spPr/>
    </dgm:pt>
    <dgm:pt modelId="{4C0C3295-C4D4-4D0D-9493-1650A477A045}" type="pres">
      <dgm:prSet presAssocID="{C2CA180D-76A6-43FF-8B06-D2EF4AB2F1FD}" presName="text_4" presStyleLbl="node1" presStyleIdx="3" presStyleCnt="4">
        <dgm:presLayoutVars>
          <dgm:bulletEnabled val="1"/>
        </dgm:presLayoutVars>
      </dgm:prSet>
      <dgm:spPr/>
    </dgm:pt>
    <dgm:pt modelId="{4E6334DF-17C6-4A56-A33F-A2F19AD7DF35}" type="pres">
      <dgm:prSet presAssocID="{C2CA180D-76A6-43FF-8B06-D2EF4AB2F1FD}" presName="accent_4" presStyleCnt="0"/>
      <dgm:spPr/>
    </dgm:pt>
    <dgm:pt modelId="{5593592D-65DE-4949-B056-C61735BBCA68}" type="pres">
      <dgm:prSet presAssocID="{C2CA180D-76A6-43FF-8B06-D2EF4AB2F1FD}" presName="accentRepeatNode" presStyleLbl="solidFgAcc1" presStyleIdx="3" presStyleCnt="4"/>
      <dgm:spPr/>
    </dgm:pt>
  </dgm:ptLst>
  <dgm:cxnLst>
    <dgm:cxn modelId="{6756E7B8-073B-4052-AB21-C4343657A294}" srcId="{C5B9BD28-07D0-45E3-8A9D-CDA04FF58D1B}" destId="{0ACB8500-19F0-4E21-8255-00396918C39E}" srcOrd="1" destOrd="0" parTransId="{0A205DCA-E4E9-47EF-95D7-64DC38CE6A94}" sibTransId="{ECF1B665-7B54-4EA1-A0A7-2950F2BAA2E7}"/>
    <dgm:cxn modelId="{CE07B375-32A3-4034-A6DA-023C0485585C}" srcId="{C5B9BD28-07D0-45E3-8A9D-CDA04FF58D1B}" destId="{C5473EF5-C45D-4D0B-A665-2248AB555EAE}" srcOrd="0" destOrd="0" parTransId="{476C9FC1-4D95-49B6-BC24-6866EBE0F832}" sibTransId="{8E3D2A7E-AF02-4996-BCD8-F51C8384B079}"/>
    <dgm:cxn modelId="{EFD0B3A3-94BC-43F9-97A9-EA805304F926}" type="presOf" srcId="{8E3D2A7E-AF02-4996-BCD8-F51C8384B079}" destId="{2E686538-17DA-4C47-95C1-45452E1303BA}" srcOrd="0" destOrd="0" presId="urn:microsoft.com/office/officeart/2008/layout/VerticalCurvedList"/>
    <dgm:cxn modelId="{8C1D24BD-714E-45A7-91F0-E1F4B00B38D6}" type="presOf" srcId="{75AF05AC-3EC9-4C09-9A7E-B1A66E01731D}" destId="{7106F98B-E5CE-403D-BE7E-F726152F5C51}" srcOrd="0" destOrd="0" presId="urn:microsoft.com/office/officeart/2008/layout/VerticalCurvedList"/>
    <dgm:cxn modelId="{F60D462A-EB8A-4473-B55A-24CC2C5395A9}" type="presOf" srcId="{C2CA180D-76A6-43FF-8B06-D2EF4AB2F1FD}" destId="{4C0C3295-C4D4-4D0D-9493-1650A477A045}" srcOrd="0" destOrd="0" presId="urn:microsoft.com/office/officeart/2008/layout/VerticalCurvedList"/>
    <dgm:cxn modelId="{3F8C7CC4-35A6-4441-BC97-134B3A05B1B5}" srcId="{C5B9BD28-07D0-45E3-8A9D-CDA04FF58D1B}" destId="{C2CA180D-76A6-43FF-8B06-D2EF4AB2F1FD}" srcOrd="3" destOrd="0" parTransId="{A70F33D9-CD15-4355-8B85-F27739F76DB0}" sibTransId="{65760ED0-25D9-46ED-8CD4-BDC02A4181EC}"/>
    <dgm:cxn modelId="{57EA8790-7243-48D9-9C18-570CF314662C}" type="presOf" srcId="{C5473EF5-C45D-4D0B-A665-2248AB555EAE}" destId="{D30667D5-D683-4F36-8990-D7DD629832F7}" srcOrd="0" destOrd="0" presId="urn:microsoft.com/office/officeart/2008/layout/VerticalCurvedList"/>
    <dgm:cxn modelId="{B6AF96D8-8AB2-490B-8C9B-6B930ADD460D}" type="presOf" srcId="{0ACB8500-19F0-4E21-8255-00396918C39E}" destId="{0E05D71B-9FA9-4E3C-AFE9-ED0B379AA3B4}" srcOrd="0" destOrd="0" presId="urn:microsoft.com/office/officeart/2008/layout/VerticalCurvedList"/>
    <dgm:cxn modelId="{B709C79A-98C0-4FC5-9B4E-C7665AA1A90E}" srcId="{C5B9BD28-07D0-45E3-8A9D-CDA04FF58D1B}" destId="{75AF05AC-3EC9-4C09-9A7E-B1A66E01731D}" srcOrd="2" destOrd="0" parTransId="{AAD36B08-B5F3-49E9-9D04-539B55E6B8D6}" sibTransId="{34C64FD1-87AC-435F-8DE4-A86CAF56DE23}"/>
    <dgm:cxn modelId="{2D21E3E4-5506-4854-BDF7-D6CBE3B0319B}" type="presOf" srcId="{C5B9BD28-07D0-45E3-8A9D-CDA04FF58D1B}" destId="{96BC5A18-3092-4E70-818F-29020EC3C550}" srcOrd="0" destOrd="0" presId="urn:microsoft.com/office/officeart/2008/layout/VerticalCurvedList"/>
    <dgm:cxn modelId="{5782E453-433E-4507-A63E-4E2CD23AAD81}" type="presParOf" srcId="{96BC5A18-3092-4E70-818F-29020EC3C550}" destId="{1EB647BE-E306-4210-BBBA-B07E07B6FD00}" srcOrd="0" destOrd="0" presId="urn:microsoft.com/office/officeart/2008/layout/VerticalCurvedList"/>
    <dgm:cxn modelId="{07BC42F6-8411-4BE3-9B8E-1C9D3BAF6042}" type="presParOf" srcId="{1EB647BE-E306-4210-BBBA-B07E07B6FD00}" destId="{63C331B6-C54C-420B-8A4A-BD564CBCFA47}" srcOrd="0" destOrd="0" presId="urn:microsoft.com/office/officeart/2008/layout/VerticalCurvedList"/>
    <dgm:cxn modelId="{9298BB5F-B2E7-4721-A6ED-B74EA13029DD}" type="presParOf" srcId="{63C331B6-C54C-420B-8A4A-BD564CBCFA47}" destId="{D1AB5D4B-30CB-4D03-BD44-1E475F771D11}" srcOrd="0" destOrd="0" presId="urn:microsoft.com/office/officeart/2008/layout/VerticalCurvedList"/>
    <dgm:cxn modelId="{B86CCB3C-D722-4C52-AF3A-A4BAE92AE3CF}" type="presParOf" srcId="{63C331B6-C54C-420B-8A4A-BD564CBCFA47}" destId="{2E686538-17DA-4C47-95C1-45452E1303BA}" srcOrd="1" destOrd="0" presId="urn:microsoft.com/office/officeart/2008/layout/VerticalCurvedList"/>
    <dgm:cxn modelId="{FB1D26DC-6055-48A6-B692-A11FCE22F4F8}" type="presParOf" srcId="{63C331B6-C54C-420B-8A4A-BD564CBCFA47}" destId="{0404AEA2-4EC2-4116-9E47-604CF2424383}" srcOrd="2" destOrd="0" presId="urn:microsoft.com/office/officeart/2008/layout/VerticalCurvedList"/>
    <dgm:cxn modelId="{BCC11499-A2CD-4FBA-A442-E34D2FB947F9}" type="presParOf" srcId="{63C331B6-C54C-420B-8A4A-BD564CBCFA47}" destId="{3F810FF7-6291-49B2-98B1-B34737EDCDFB}" srcOrd="3" destOrd="0" presId="urn:microsoft.com/office/officeart/2008/layout/VerticalCurvedList"/>
    <dgm:cxn modelId="{20CF8AAE-8A2D-4C10-8CB8-80712030020C}" type="presParOf" srcId="{1EB647BE-E306-4210-BBBA-B07E07B6FD00}" destId="{D30667D5-D683-4F36-8990-D7DD629832F7}" srcOrd="1" destOrd="0" presId="urn:microsoft.com/office/officeart/2008/layout/VerticalCurvedList"/>
    <dgm:cxn modelId="{7D225531-8438-4FE1-A775-DAC774DEE10A}" type="presParOf" srcId="{1EB647BE-E306-4210-BBBA-B07E07B6FD00}" destId="{65D34D4C-4FE2-4576-BE4B-1C468BF267A1}" srcOrd="2" destOrd="0" presId="urn:microsoft.com/office/officeart/2008/layout/VerticalCurvedList"/>
    <dgm:cxn modelId="{18C68F7B-B661-49BA-B559-CB981730DA9E}" type="presParOf" srcId="{65D34D4C-4FE2-4576-BE4B-1C468BF267A1}" destId="{56FF0F5E-E5FA-4065-BC5F-936B7D7DDC0D}" srcOrd="0" destOrd="0" presId="urn:microsoft.com/office/officeart/2008/layout/VerticalCurvedList"/>
    <dgm:cxn modelId="{0E9D81DE-36DF-48D1-884A-161D507CB762}" type="presParOf" srcId="{1EB647BE-E306-4210-BBBA-B07E07B6FD00}" destId="{0E05D71B-9FA9-4E3C-AFE9-ED0B379AA3B4}" srcOrd="3" destOrd="0" presId="urn:microsoft.com/office/officeart/2008/layout/VerticalCurvedList"/>
    <dgm:cxn modelId="{AA95E4AB-5EAF-4EBB-9E6E-252CB3019EBD}" type="presParOf" srcId="{1EB647BE-E306-4210-BBBA-B07E07B6FD00}" destId="{00903876-29B4-4237-BF55-97806E273CA6}" srcOrd="4" destOrd="0" presId="urn:microsoft.com/office/officeart/2008/layout/VerticalCurvedList"/>
    <dgm:cxn modelId="{7B5E6E17-7A92-4D3C-95D3-0FAA9E0C9AA3}" type="presParOf" srcId="{00903876-29B4-4237-BF55-97806E273CA6}" destId="{B9D18AC1-AE5D-4402-892B-25997ED4C149}" srcOrd="0" destOrd="0" presId="urn:microsoft.com/office/officeart/2008/layout/VerticalCurvedList"/>
    <dgm:cxn modelId="{21B35248-14DF-493F-A20A-8D5F275C3C05}" type="presParOf" srcId="{1EB647BE-E306-4210-BBBA-B07E07B6FD00}" destId="{7106F98B-E5CE-403D-BE7E-F726152F5C51}" srcOrd="5" destOrd="0" presId="urn:microsoft.com/office/officeart/2008/layout/VerticalCurvedList"/>
    <dgm:cxn modelId="{592D7926-DAB0-413F-9DE9-AB93CD17D8D1}" type="presParOf" srcId="{1EB647BE-E306-4210-BBBA-B07E07B6FD00}" destId="{6C86D2CE-0EBE-4766-96A0-F726DF226012}" srcOrd="6" destOrd="0" presId="urn:microsoft.com/office/officeart/2008/layout/VerticalCurvedList"/>
    <dgm:cxn modelId="{F55DF8B5-827D-43C4-BF4D-370A2ABB203C}" type="presParOf" srcId="{6C86D2CE-0EBE-4766-96A0-F726DF226012}" destId="{4163E14E-3DD3-40E0-9D23-FB28D60AF23B}" srcOrd="0" destOrd="0" presId="urn:microsoft.com/office/officeart/2008/layout/VerticalCurvedList"/>
    <dgm:cxn modelId="{2CA568CB-ED34-49E4-B33A-DB04B98B9289}" type="presParOf" srcId="{1EB647BE-E306-4210-BBBA-B07E07B6FD00}" destId="{4C0C3295-C4D4-4D0D-9493-1650A477A045}" srcOrd="7" destOrd="0" presId="urn:microsoft.com/office/officeart/2008/layout/VerticalCurvedList"/>
    <dgm:cxn modelId="{83264F3C-DCBC-4D2E-89EC-4FD24D5F976E}" type="presParOf" srcId="{1EB647BE-E306-4210-BBBA-B07E07B6FD00}" destId="{4E6334DF-17C6-4A56-A33F-A2F19AD7DF35}" srcOrd="8" destOrd="0" presId="urn:microsoft.com/office/officeart/2008/layout/VerticalCurvedList"/>
    <dgm:cxn modelId="{A04FEF54-E3B5-477F-80E9-010410D99714}" type="presParOf" srcId="{4E6334DF-17C6-4A56-A33F-A2F19AD7DF35}" destId="{5593592D-65DE-4949-B056-C61735BBCA6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5D2631-C2D0-46A9-AD26-3B85215659FF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41223AF-6C70-44A3-B1DB-646112491A6B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1. Воздушный транспорт:</a:t>
          </a:r>
          <a:endParaRPr lang="ru-RU" dirty="0">
            <a:solidFill>
              <a:schemeClr val="tx1"/>
            </a:solidFill>
          </a:endParaRPr>
        </a:p>
      </dgm:t>
    </dgm:pt>
    <dgm:pt modelId="{A6613061-4525-471B-A86A-28A38A3169F5}" type="parTrans" cxnId="{872DE858-F2A8-4EA1-84F3-D9559C798CF9}">
      <dgm:prSet/>
      <dgm:spPr/>
      <dgm:t>
        <a:bodyPr/>
        <a:lstStyle/>
        <a:p>
          <a:endParaRPr lang="ru-RU"/>
        </a:p>
      </dgm:t>
    </dgm:pt>
    <dgm:pt modelId="{48C073EE-E563-4A04-803D-3E1A27238D50}" type="sibTrans" cxnId="{872DE858-F2A8-4EA1-84F3-D9559C798CF9}">
      <dgm:prSet/>
      <dgm:spPr/>
      <dgm:t>
        <a:bodyPr/>
        <a:lstStyle/>
        <a:p>
          <a:endParaRPr lang="ru-RU"/>
        </a:p>
      </dgm:t>
    </dgm:pt>
    <dgm:pt modelId="{23019CFD-4697-44EC-8338-2F78BAF2C701}">
      <dgm:prSet/>
      <dgm:spPr/>
      <dgm:t>
        <a:bodyPr/>
        <a:lstStyle/>
        <a:p>
          <a:pPr rtl="0"/>
          <a:r>
            <a:rPr lang="ru-RU" smtClean="0"/>
            <a:t>- регулярные рейсы национальных и иностранных авиакомпаний;</a:t>
          </a:r>
          <a:endParaRPr lang="ru-RU"/>
        </a:p>
      </dgm:t>
    </dgm:pt>
    <dgm:pt modelId="{4E4A0943-BD67-42BA-9607-81E8FDD489E6}" type="parTrans" cxnId="{77F24AE0-4717-4E6B-8160-A8CB7BF8F104}">
      <dgm:prSet/>
      <dgm:spPr/>
      <dgm:t>
        <a:bodyPr/>
        <a:lstStyle/>
        <a:p>
          <a:endParaRPr lang="ru-RU"/>
        </a:p>
      </dgm:t>
    </dgm:pt>
    <dgm:pt modelId="{0E9A813F-F915-4D94-BF6F-D7FE0686831D}" type="sibTrans" cxnId="{77F24AE0-4717-4E6B-8160-A8CB7BF8F104}">
      <dgm:prSet/>
      <dgm:spPr/>
      <dgm:t>
        <a:bodyPr/>
        <a:lstStyle/>
        <a:p>
          <a:endParaRPr lang="ru-RU"/>
        </a:p>
      </dgm:t>
    </dgm:pt>
    <dgm:pt modelId="{63259045-7BD2-4F58-BFA3-4D3A8D7C8793}">
      <dgm:prSet/>
      <dgm:spPr/>
      <dgm:t>
        <a:bodyPr/>
        <a:lstStyle/>
        <a:p>
          <a:pPr rtl="0"/>
          <a:r>
            <a:rPr lang="ru-RU" smtClean="0"/>
            <a:t>- чартерные рейсы национальных и иностранных авиакомпаний;</a:t>
          </a:r>
          <a:endParaRPr lang="ru-RU"/>
        </a:p>
      </dgm:t>
    </dgm:pt>
    <dgm:pt modelId="{667BAB2E-6F2C-47F9-9B68-ED8CE6ADC82B}" type="parTrans" cxnId="{84586FBF-6330-4FCC-8299-115C5E636E23}">
      <dgm:prSet/>
      <dgm:spPr/>
      <dgm:t>
        <a:bodyPr/>
        <a:lstStyle/>
        <a:p>
          <a:endParaRPr lang="ru-RU"/>
        </a:p>
      </dgm:t>
    </dgm:pt>
    <dgm:pt modelId="{AB456B34-BBC2-446B-A59D-D73AB29B7920}" type="sibTrans" cxnId="{84586FBF-6330-4FCC-8299-115C5E636E23}">
      <dgm:prSet/>
      <dgm:spPr/>
      <dgm:t>
        <a:bodyPr/>
        <a:lstStyle/>
        <a:p>
          <a:endParaRPr lang="ru-RU"/>
        </a:p>
      </dgm:t>
    </dgm:pt>
    <dgm:pt modelId="{358B3342-B773-4FFB-A03D-D453075E9867}">
      <dgm:prSet/>
      <dgm:spPr/>
      <dgm:t>
        <a:bodyPr/>
        <a:lstStyle/>
        <a:p>
          <a:pPr rtl="0"/>
          <a:r>
            <a:rPr lang="ru-RU" smtClean="0"/>
            <a:t>- другие рейсы: частные самолеты, воздушные такси, прочие летательные аппараты.</a:t>
          </a:r>
          <a:endParaRPr lang="ru-RU"/>
        </a:p>
      </dgm:t>
    </dgm:pt>
    <dgm:pt modelId="{4BFF8EB6-8E75-48D8-B73E-E94BC87AEE2A}" type="parTrans" cxnId="{B964991C-B593-4927-8501-2C1F2DFD08CE}">
      <dgm:prSet/>
      <dgm:spPr/>
      <dgm:t>
        <a:bodyPr/>
        <a:lstStyle/>
        <a:p>
          <a:endParaRPr lang="ru-RU"/>
        </a:p>
      </dgm:t>
    </dgm:pt>
    <dgm:pt modelId="{A86E8E21-59A0-4BEB-A2A3-8FA7CF4BAC53}" type="sibTrans" cxnId="{B964991C-B593-4927-8501-2C1F2DFD08CE}">
      <dgm:prSet/>
      <dgm:spPr/>
      <dgm:t>
        <a:bodyPr/>
        <a:lstStyle/>
        <a:p>
          <a:endParaRPr lang="ru-RU"/>
        </a:p>
      </dgm:t>
    </dgm:pt>
    <dgm:pt modelId="{45D2D9EB-FF14-4109-9497-53D06B08023E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2. Водный транспорт:</a:t>
          </a:r>
          <a:endParaRPr lang="ru-RU" dirty="0">
            <a:solidFill>
              <a:schemeClr val="tx1"/>
            </a:solidFill>
          </a:endParaRPr>
        </a:p>
      </dgm:t>
    </dgm:pt>
    <dgm:pt modelId="{86BE3B8D-0332-4BE7-9E1A-C968BA20B033}" type="parTrans" cxnId="{6E54EBB8-1127-4F6A-B8B3-DA32379E2D49}">
      <dgm:prSet/>
      <dgm:spPr/>
      <dgm:t>
        <a:bodyPr/>
        <a:lstStyle/>
        <a:p>
          <a:endParaRPr lang="ru-RU"/>
        </a:p>
      </dgm:t>
    </dgm:pt>
    <dgm:pt modelId="{1FCDBE21-497C-4D98-AA50-87B833EF95FD}" type="sibTrans" cxnId="{6E54EBB8-1127-4F6A-B8B3-DA32379E2D49}">
      <dgm:prSet/>
      <dgm:spPr/>
      <dgm:t>
        <a:bodyPr/>
        <a:lstStyle/>
        <a:p>
          <a:endParaRPr lang="ru-RU"/>
        </a:p>
      </dgm:t>
    </dgm:pt>
    <dgm:pt modelId="{156EEDB7-960C-4FCD-836A-ECB01E78E3B5}">
      <dgm:prSet/>
      <dgm:spPr/>
      <dgm:t>
        <a:bodyPr/>
        <a:lstStyle/>
        <a:p>
          <a:pPr rtl="0"/>
          <a:r>
            <a:rPr lang="ru-RU" smtClean="0"/>
            <a:t>- коммерческие морские и речные суда: пассажирские линии, паромы, круизные суда, прочие коммерческие суда;</a:t>
          </a:r>
          <a:endParaRPr lang="ru-RU"/>
        </a:p>
      </dgm:t>
    </dgm:pt>
    <dgm:pt modelId="{D74061A2-01D3-46FF-B950-73497C6F7F01}" type="parTrans" cxnId="{067F5907-C69E-421C-8301-D8A598992F50}">
      <dgm:prSet/>
      <dgm:spPr/>
      <dgm:t>
        <a:bodyPr/>
        <a:lstStyle/>
        <a:p>
          <a:endParaRPr lang="ru-RU"/>
        </a:p>
      </dgm:t>
    </dgm:pt>
    <dgm:pt modelId="{D95C5416-EBC5-4216-AEA0-A2A217B23FBF}" type="sibTrans" cxnId="{067F5907-C69E-421C-8301-D8A598992F50}">
      <dgm:prSet/>
      <dgm:spPr/>
      <dgm:t>
        <a:bodyPr/>
        <a:lstStyle/>
        <a:p>
          <a:endParaRPr lang="ru-RU"/>
        </a:p>
      </dgm:t>
    </dgm:pt>
    <dgm:pt modelId="{F437FE26-B4B4-4DCA-8F70-69CA064F144F}">
      <dgm:prSet/>
      <dgm:spPr/>
      <dgm:t>
        <a:bodyPr/>
        <a:lstStyle/>
        <a:p>
          <a:pPr rtl="0"/>
          <a:r>
            <a:rPr lang="ru-RU" smtClean="0"/>
            <a:t>- прочие морские и речные суда: яхты, военные корабли с визитом вежливости, прочие суда.</a:t>
          </a:r>
          <a:endParaRPr lang="ru-RU"/>
        </a:p>
      </dgm:t>
    </dgm:pt>
    <dgm:pt modelId="{8220B583-9489-4C75-BA03-CFE599AA2BE2}" type="parTrans" cxnId="{770118DB-315D-43BF-A554-84B199EADAA7}">
      <dgm:prSet/>
      <dgm:spPr/>
      <dgm:t>
        <a:bodyPr/>
        <a:lstStyle/>
        <a:p>
          <a:endParaRPr lang="ru-RU"/>
        </a:p>
      </dgm:t>
    </dgm:pt>
    <dgm:pt modelId="{760B794D-E7B9-49F3-9460-DA90B9C500FD}" type="sibTrans" cxnId="{770118DB-315D-43BF-A554-84B199EADAA7}">
      <dgm:prSet/>
      <dgm:spPr/>
      <dgm:t>
        <a:bodyPr/>
        <a:lstStyle/>
        <a:p>
          <a:endParaRPr lang="ru-RU"/>
        </a:p>
      </dgm:t>
    </dgm:pt>
    <dgm:pt modelId="{DDDEAEAE-CFDB-4E51-BB9C-4309439680AA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3. Наземный транспорт:</a:t>
          </a:r>
          <a:endParaRPr lang="ru-RU" dirty="0">
            <a:solidFill>
              <a:schemeClr val="tx1"/>
            </a:solidFill>
          </a:endParaRPr>
        </a:p>
      </dgm:t>
    </dgm:pt>
    <dgm:pt modelId="{AAC509D7-CBCB-4B90-B170-C3012B45906E}" type="parTrans" cxnId="{49FA48A9-6A5A-411B-9713-3B019D1DE44C}">
      <dgm:prSet/>
      <dgm:spPr/>
      <dgm:t>
        <a:bodyPr/>
        <a:lstStyle/>
        <a:p>
          <a:endParaRPr lang="ru-RU"/>
        </a:p>
      </dgm:t>
    </dgm:pt>
    <dgm:pt modelId="{19A288DE-6467-4271-BD94-DA27489801F3}" type="sibTrans" cxnId="{49FA48A9-6A5A-411B-9713-3B019D1DE44C}">
      <dgm:prSet/>
      <dgm:spPr/>
      <dgm:t>
        <a:bodyPr/>
        <a:lstStyle/>
        <a:p>
          <a:endParaRPr lang="ru-RU"/>
        </a:p>
      </dgm:t>
    </dgm:pt>
    <dgm:pt modelId="{9E148D13-6660-4EC0-B578-68E0AA8F9D7C}">
      <dgm:prSet/>
      <dgm:spPr/>
      <dgm:t>
        <a:bodyPr/>
        <a:lstStyle/>
        <a:p>
          <a:pPr rtl="0"/>
          <a:r>
            <a:rPr lang="ru-RU" smtClean="0"/>
            <a:t>- железнодорожный транспорт: регулярные рейсы, специальные туристские составы, прочие виды;</a:t>
          </a:r>
          <a:endParaRPr lang="ru-RU"/>
        </a:p>
      </dgm:t>
    </dgm:pt>
    <dgm:pt modelId="{CAB6EC06-D58F-48AC-B860-39B587607DDE}" type="parTrans" cxnId="{36BA38A3-A846-4C69-B5CD-1EC424070109}">
      <dgm:prSet/>
      <dgm:spPr/>
      <dgm:t>
        <a:bodyPr/>
        <a:lstStyle/>
        <a:p>
          <a:endParaRPr lang="ru-RU"/>
        </a:p>
      </dgm:t>
    </dgm:pt>
    <dgm:pt modelId="{FE0BAFAE-09FC-406A-AA98-B17D964F33AA}" type="sibTrans" cxnId="{36BA38A3-A846-4C69-B5CD-1EC424070109}">
      <dgm:prSet/>
      <dgm:spPr/>
      <dgm:t>
        <a:bodyPr/>
        <a:lstStyle/>
        <a:p>
          <a:endParaRPr lang="ru-RU"/>
        </a:p>
      </dgm:t>
    </dgm:pt>
    <dgm:pt modelId="{E438EA23-826A-4444-9B15-FBED9974DAA0}">
      <dgm:prSet/>
      <dgm:spPr/>
      <dgm:t>
        <a:bodyPr/>
        <a:lstStyle/>
        <a:p>
          <a:pPr rtl="0"/>
          <a:r>
            <a:rPr lang="ru-RU" smtClean="0"/>
            <a:t>- автобусный транспорт: регулярные рейсы, специальные туристские автобусы, прочие виды;</a:t>
          </a:r>
          <a:endParaRPr lang="ru-RU"/>
        </a:p>
      </dgm:t>
    </dgm:pt>
    <dgm:pt modelId="{F52AA70E-9953-4328-9913-B7F9548A5B76}" type="parTrans" cxnId="{42BC8B3D-35D6-444D-8191-0BCF01952C0C}">
      <dgm:prSet/>
      <dgm:spPr/>
      <dgm:t>
        <a:bodyPr/>
        <a:lstStyle/>
        <a:p>
          <a:endParaRPr lang="ru-RU"/>
        </a:p>
      </dgm:t>
    </dgm:pt>
    <dgm:pt modelId="{3302A8E4-3117-4BAD-A2F4-2AAA214D333B}" type="sibTrans" cxnId="{42BC8B3D-35D6-444D-8191-0BCF01952C0C}">
      <dgm:prSet/>
      <dgm:spPr/>
      <dgm:t>
        <a:bodyPr/>
        <a:lstStyle/>
        <a:p>
          <a:endParaRPr lang="ru-RU"/>
        </a:p>
      </dgm:t>
    </dgm:pt>
    <dgm:pt modelId="{33E6353F-BD34-47D9-90C8-1DECDD8075F3}">
      <dgm:prSet/>
      <dgm:spPr/>
      <dgm:t>
        <a:bodyPr/>
        <a:lstStyle/>
        <a:p>
          <a:pPr rtl="0"/>
          <a:r>
            <a:rPr lang="ru-RU" smtClean="0"/>
            <a:t>- частные автомобили: такси и арендуемые автомобили с. водителями, арендуемые автомобили, собственные автомобили, дома на колесах (караваны), автостоп, прочие средства — мотоцикл, велосипед и др.</a:t>
          </a:r>
          <a:endParaRPr lang="ru-RU"/>
        </a:p>
      </dgm:t>
    </dgm:pt>
    <dgm:pt modelId="{C5A2E534-D409-42AE-8C94-F1661467BAAA}" type="parTrans" cxnId="{511DD635-749B-48BD-8E47-3D2AD2EBB8FA}">
      <dgm:prSet/>
      <dgm:spPr/>
      <dgm:t>
        <a:bodyPr/>
        <a:lstStyle/>
        <a:p>
          <a:endParaRPr lang="ru-RU"/>
        </a:p>
      </dgm:t>
    </dgm:pt>
    <dgm:pt modelId="{CDED8242-BF85-4886-9E6F-B2A88C0E024E}" type="sibTrans" cxnId="{511DD635-749B-48BD-8E47-3D2AD2EBB8FA}">
      <dgm:prSet/>
      <dgm:spPr/>
      <dgm:t>
        <a:bodyPr/>
        <a:lstStyle/>
        <a:p>
          <a:endParaRPr lang="ru-RU"/>
        </a:p>
      </dgm:t>
    </dgm:pt>
    <dgm:pt modelId="{DA81D2E7-2012-4E63-8797-D94BCB1F2134}" type="pres">
      <dgm:prSet presAssocID="{EC5D2631-C2D0-46A9-AD26-3B85215659FF}" presName="linearFlow" presStyleCnt="0">
        <dgm:presLayoutVars>
          <dgm:dir/>
          <dgm:animLvl val="lvl"/>
          <dgm:resizeHandles val="exact"/>
        </dgm:presLayoutVars>
      </dgm:prSet>
      <dgm:spPr/>
    </dgm:pt>
    <dgm:pt modelId="{5C410DA1-E1C5-4123-9BBD-6FFE521B5AC6}" type="pres">
      <dgm:prSet presAssocID="{841223AF-6C70-44A3-B1DB-646112491A6B}" presName="composite" presStyleCnt="0"/>
      <dgm:spPr/>
    </dgm:pt>
    <dgm:pt modelId="{9E0AB6DD-8DB3-47C2-84D2-0924FA6A3178}" type="pres">
      <dgm:prSet presAssocID="{841223AF-6C70-44A3-B1DB-646112491A6B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AEBC9799-BCF7-47AC-9962-625F4DC5E91D}" type="pres">
      <dgm:prSet presAssocID="{841223AF-6C70-44A3-B1DB-646112491A6B}" presName="descendantText" presStyleLbl="alignAcc1" presStyleIdx="0" presStyleCnt="3">
        <dgm:presLayoutVars>
          <dgm:bulletEnabled val="1"/>
        </dgm:presLayoutVars>
      </dgm:prSet>
      <dgm:spPr/>
    </dgm:pt>
    <dgm:pt modelId="{F8DCD27E-91C6-448A-B777-A8DC647B44C6}" type="pres">
      <dgm:prSet presAssocID="{48C073EE-E563-4A04-803D-3E1A27238D50}" presName="sp" presStyleCnt="0"/>
      <dgm:spPr/>
    </dgm:pt>
    <dgm:pt modelId="{CA8E492D-7848-4045-BC4D-74A7D9E1D016}" type="pres">
      <dgm:prSet presAssocID="{45D2D9EB-FF14-4109-9497-53D06B08023E}" presName="composite" presStyleCnt="0"/>
      <dgm:spPr/>
    </dgm:pt>
    <dgm:pt modelId="{BEE2BA7F-02DB-4B35-BB57-AD59A7448AE5}" type="pres">
      <dgm:prSet presAssocID="{45D2D9EB-FF14-4109-9497-53D06B08023E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F07E6F7B-6012-4621-B06A-372DC3239E0D}" type="pres">
      <dgm:prSet presAssocID="{45D2D9EB-FF14-4109-9497-53D06B08023E}" presName="descendantText" presStyleLbl="alignAcc1" presStyleIdx="1" presStyleCnt="3">
        <dgm:presLayoutVars>
          <dgm:bulletEnabled val="1"/>
        </dgm:presLayoutVars>
      </dgm:prSet>
      <dgm:spPr/>
    </dgm:pt>
    <dgm:pt modelId="{C9A9EEF9-2760-4756-A33E-F48BB49D9ECA}" type="pres">
      <dgm:prSet presAssocID="{1FCDBE21-497C-4D98-AA50-87B833EF95FD}" presName="sp" presStyleCnt="0"/>
      <dgm:spPr/>
    </dgm:pt>
    <dgm:pt modelId="{274D032E-7D3C-441F-BB7E-D12FDAE52DCD}" type="pres">
      <dgm:prSet presAssocID="{DDDEAEAE-CFDB-4E51-BB9C-4309439680AA}" presName="composite" presStyleCnt="0"/>
      <dgm:spPr/>
    </dgm:pt>
    <dgm:pt modelId="{09AF33ED-7C46-4725-AB18-D4BD62A26332}" type="pres">
      <dgm:prSet presAssocID="{DDDEAEAE-CFDB-4E51-BB9C-4309439680AA}" presName="parentText" presStyleLbl="alignNode1" presStyleIdx="2" presStyleCnt="3" custLinFactNeighborX="-1506" custLinFactNeighborY="-527">
        <dgm:presLayoutVars>
          <dgm:chMax val="1"/>
          <dgm:bulletEnabled val="1"/>
        </dgm:presLayoutVars>
      </dgm:prSet>
      <dgm:spPr/>
    </dgm:pt>
    <dgm:pt modelId="{2EEACC53-B36C-40C5-97E4-A48206FADD27}" type="pres">
      <dgm:prSet presAssocID="{DDDEAEAE-CFDB-4E51-BB9C-4309439680AA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88C96EFB-4AF0-4B60-9D6D-F64083B32D40}" type="presOf" srcId="{63259045-7BD2-4F58-BFA3-4D3A8D7C8793}" destId="{AEBC9799-BCF7-47AC-9962-625F4DC5E91D}" srcOrd="0" destOrd="1" presId="urn:microsoft.com/office/officeart/2005/8/layout/chevron2"/>
    <dgm:cxn modelId="{77F24AE0-4717-4E6B-8160-A8CB7BF8F104}" srcId="{841223AF-6C70-44A3-B1DB-646112491A6B}" destId="{23019CFD-4697-44EC-8338-2F78BAF2C701}" srcOrd="0" destOrd="0" parTransId="{4E4A0943-BD67-42BA-9607-81E8FDD489E6}" sibTransId="{0E9A813F-F915-4D94-BF6F-D7FE0686831D}"/>
    <dgm:cxn modelId="{42BC8B3D-35D6-444D-8191-0BCF01952C0C}" srcId="{DDDEAEAE-CFDB-4E51-BB9C-4309439680AA}" destId="{E438EA23-826A-4444-9B15-FBED9974DAA0}" srcOrd="1" destOrd="0" parTransId="{F52AA70E-9953-4328-9913-B7F9548A5B76}" sibTransId="{3302A8E4-3117-4BAD-A2F4-2AAA214D333B}"/>
    <dgm:cxn modelId="{46A6AC21-5302-4C91-B83F-DB2F5298D553}" type="presOf" srcId="{23019CFD-4697-44EC-8338-2F78BAF2C701}" destId="{AEBC9799-BCF7-47AC-9962-625F4DC5E91D}" srcOrd="0" destOrd="0" presId="urn:microsoft.com/office/officeart/2005/8/layout/chevron2"/>
    <dgm:cxn modelId="{49FA48A9-6A5A-411B-9713-3B019D1DE44C}" srcId="{EC5D2631-C2D0-46A9-AD26-3B85215659FF}" destId="{DDDEAEAE-CFDB-4E51-BB9C-4309439680AA}" srcOrd="2" destOrd="0" parTransId="{AAC509D7-CBCB-4B90-B170-C3012B45906E}" sibTransId="{19A288DE-6467-4271-BD94-DA27489801F3}"/>
    <dgm:cxn modelId="{ABFFCDA9-0B72-4BF4-BD2D-1A48E43B8F66}" type="presOf" srcId="{45D2D9EB-FF14-4109-9497-53D06B08023E}" destId="{BEE2BA7F-02DB-4B35-BB57-AD59A7448AE5}" srcOrd="0" destOrd="0" presId="urn:microsoft.com/office/officeart/2005/8/layout/chevron2"/>
    <dgm:cxn modelId="{872DE858-F2A8-4EA1-84F3-D9559C798CF9}" srcId="{EC5D2631-C2D0-46A9-AD26-3B85215659FF}" destId="{841223AF-6C70-44A3-B1DB-646112491A6B}" srcOrd="0" destOrd="0" parTransId="{A6613061-4525-471B-A86A-28A38A3169F5}" sibTransId="{48C073EE-E563-4A04-803D-3E1A27238D50}"/>
    <dgm:cxn modelId="{B8708C4A-ED18-4D96-8D78-7735D25EEA78}" type="presOf" srcId="{156EEDB7-960C-4FCD-836A-ECB01E78E3B5}" destId="{F07E6F7B-6012-4621-B06A-372DC3239E0D}" srcOrd="0" destOrd="0" presId="urn:microsoft.com/office/officeart/2005/8/layout/chevron2"/>
    <dgm:cxn modelId="{B964991C-B593-4927-8501-2C1F2DFD08CE}" srcId="{841223AF-6C70-44A3-B1DB-646112491A6B}" destId="{358B3342-B773-4FFB-A03D-D453075E9867}" srcOrd="2" destOrd="0" parTransId="{4BFF8EB6-8E75-48D8-B73E-E94BC87AEE2A}" sibTransId="{A86E8E21-59A0-4BEB-A2A3-8FA7CF4BAC53}"/>
    <dgm:cxn modelId="{36BA38A3-A846-4C69-B5CD-1EC424070109}" srcId="{DDDEAEAE-CFDB-4E51-BB9C-4309439680AA}" destId="{9E148D13-6660-4EC0-B578-68E0AA8F9D7C}" srcOrd="0" destOrd="0" parTransId="{CAB6EC06-D58F-48AC-B860-39B587607DDE}" sibTransId="{FE0BAFAE-09FC-406A-AA98-B17D964F33AA}"/>
    <dgm:cxn modelId="{B79F4582-DBCD-4D0C-BE48-FEE9B48E1A5F}" type="presOf" srcId="{358B3342-B773-4FFB-A03D-D453075E9867}" destId="{AEBC9799-BCF7-47AC-9962-625F4DC5E91D}" srcOrd="0" destOrd="2" presId="urn:microsoft.com/office/officeart/2005/8/layout/chevron2"/>
    <dgm:cxn modelId="{3213E7D2-2B74-44C4-8ACC-D29EE47D550C}" type="presOf" srcId="{DDDEAEAE-CFDB-4E51-BB9C-4309439680AA}" destId="{09AF33ED-7C46-4725-AB18-D4BD62A26332}" srcOrd="0" destOrd="0" presId="urn:microsoft.com/office/officeart/2005/8/layout/chevron2"/>
    <dgm:cxn modelId="{78FF570C-DA5B-45E6-A9B0-B108B7E01AE4}" type="presOf" srcId="{9E148D13-6660-4EC0-B578-68E0AA8F9D7C}" destId="{2EEACC53-B36C-40C5-97E4-A48206FADD27}" srcOrd="0" destOrd="0" presId="urn:microsoft.com/office/officeart/2005/8/layout/chevron2"/>
    <dgm:cxn modelId="{6E54EBB8-1127-4F6A-B8B3-DA32379E2D49}" srcId="{EC5D2631-C2D0-46A9-AD26-3B85215659FF}" destId="{45D2D9EB-FF14-4109-9497-53D06B08023E}" srcOrd="1" destOrd="0" parTransId="{86BE3B8D-0332-4BE7-9E1A-C968BA20B033}" sibTransId="{1FCDBE21-497C-4D98-AA50-87B833EF95FD}"/>
    <dgm:cxn modelId="{067F5907-C69E-421C-8301-D8A598992F50}" srcId="{45D2D9EB-FF14-4109-9497-53D06B08023E}" destId="{156EEDB7-960C-4FCD-836A-ECB01E78E3B5}" srcOrd="0" destOrd="0" parTransId="{D74061A2-01D3-46FF-B950-73497C6F7F01}" sibTransId="{D95C5416-EBC5-4216-AEA0-A2A217B23FBF}"/>
    <dgm:cxn modelId="{0A36816F-AE64-4B1A-8F56-8524B9223154}" type="presOf" srcId="{EC5D2631-C2D0-46A9-AD26-3B85215659FF}" destId="{DA81D2E7-2012-4E63-8797-D94BCB1F2134}" srcOrd="0" destOrd="0" presId="urn:microsoft.com/office/officeart/2005/8/layout/chevron2"/>
    <dgm:cxn modelId="{0AC176DE-9350-4E9A-AE0F-C05B9AEE84BD}" type="presOf" srcId="{33E6353F-BD34-47D9-90C8-1DECDD8075F3}" destId="{2EEACC53-B36C-40C5-97E4-A48206FADD27}" srcOrd="0" destOrd="2" presId="urn:microsoft.com/office/officeart/2005/8/layout/chevron2"/>
    <dgm:cxn modelId="{4CCB42B2-6BA9-4A5F-B33E-D2F64C4B5A40}" type="presOf" srcId="{F437FE26-B4B4-4DCA-8F70-69CA064F144F}" destId="{F07E6F7B-6012-4621-B06A-372DC3239E0D}" srcOrd="0" destOrd="1" presId="urn:microsoft.com/office/officeart/2005/8/layout/chevron2"/>
    <dgm:cxn modelId="{84586FBF-6330-4FCC-8299-115C5E636E23}" srcId="{841223AF-6C70-44A3-B1DB-646112491A6B}" destId="{63259045-7BD2-4F58-BFA3-4D3A8D7C8793}" srcOrd="1" destOrd="0" parTransId="{667BAB2E-6F2C-47F9-9B68-ED8CE6ADC82B}" sibTransId="{AB456B34-BBC2-446B-A59D-D73AB29B7920}"/>
    <dgm:cxn modelId="{F12CAF4D-B6AD-44DE-9E34-3FE363478721}" type="presOf" srcId="{E438EA23-826A-4444-9B15-FBED9974DAA0}" destId="{2EEACC53-B36C-40C5-97E4-A48206FADD27}" srcOrd="0" destOrd="1" presId="urn:microsoft.com/office/officeart/2005/8/layout/chevron2"/>
    <dgm:cxn modelId="{1F19C3BE-25AA-41B7-B45A-11C468392B04}" type="presOf" srcId="{841223AF-6C70-44A3-B1DB-646112491A6B}" destId="{9E0AB6DD-8DB3-47C2-84D2-0924FA6A3178}" srcOrd="0" destOrd="0" presId="urn:microsoft.com/office/officeart/2005/8/layout/chevron2"/>
    <dgm:cxn modelId="{511DD635-749B-48BD-8E47-3D2AD2EBB8FA}" srcId="{DDDEAEAE-CFDB-4E51-BB9C-4309439680AA}" destId="{33E6353F-BD34-47D9-90C8-1DECDD8075F3}" srcOrd="2" destOrd="0" parTransId="{C5A2E534-D409-42AE-8C94-F1661467BAAA}" sibTransId="{CDED8242-BF85-4886-9E6F-B2A88C0E024E}"/>
    <dgm:cxn modelId="{770118DB-315D-43BF-A554-84B199EADAA7}" srcId="{45D2D9EB-FF14-4109-9497-53D06B08023E}" destId="{F437FE26-B4B4-4DCA-8F70-69CA064F144F}" srcOrd="1" destOrd="0" parTransId="{8220B583-9489-4C75-BA03-CFE599AA2BE2}" sibTransId="{760B794D-E7B9-49F3-9460-DA90B9C500FD}"/>
    <dgm:cxn modelId="{7180D33E-B3FA-4513-96F7-CB54C42DDF0D}" type="presParOf" srcId="{DA81D2E7-2012-4E63-8797-D94BCB1F2134}" destId="{5C410DA1-E1C5-4123-9BBD-6FFE521B5AC6}" srcOrd="0" destOrd="0" presId="urn:microsoft.com/office/officeart/2005/8/layout/chevron2"/>
    <dgm:cxn modelId="{40A93540-5040-4A63-9B9B-478C3CE3C2A1}" type="presParOf" srcId="{5C410DA1-E1C5-4123-9BBD-6FFE521B5AC6}" destId="{9E0AB6DD-8DB3-47C2-84D2-0924FA6A3178}" srcOrd="0" destOrd="0" presId="urn:microsoft.com/office/officeart/2005/8/layout/chevron2"/>
    <dgm:cxn modelId="{0796536F-241A-4D38-BD52-642087C4DF0A}" type="presParOf" srcId="{5C410DA1-E1C5-4123-9BBD-6FFE521B5AC6}" destId="{AEBC9799-BCF7-47AC-9962-625F4DC5E91D}" srcOrd="1" destOrd="0" presId="urn:microsoft.com/office/officeart/2005/8/layout/chevron2"/>
    <dgm:cxn modelId="{58EE68CE-6D72-4C25-A02F-D46C1BDA5902}" type="presParOf" srcId="{DA81D2E7-2012-4E63-8797-D94BCB1F2134}" destId="{F8DCD27E-91C6-448A-B777-A8DC647B44C6}" srcOrd="1" destOrd="0" presId="urn:microsoft.com/office/officeart/2005/8/layout/chevron2"/>
    <dgm:cxn modelId="{B7F82B08-6B7E-4B32-8677-5A923F9D9D64}" type="presParOf" srcId="{DA81D2E7-2012-4E63-8797-D94BCB1F2134}" destId="{CA8E492D-7848-4045-BC4D-74A7D9E1D016}" srcOrd="2" destOrd="0" presId="urn:microsoft.com/office/officeart/2005/8/layout/chevron2"/>
    <dgm:cxn modelId="{E75B0884-B0FE-4F9E-ACA6-60FDF3992B0F}" type="presParOf" srcId="{CA8E492D-7848-4045-BC4D-74A7D9E1D016}" destId="{BEE2BA7F-02DB-4B35-BB57-AD59A7448AE5}" srcOrd="0" destOrd="0" presId="urn:microsoft.com/office/officeart/2005/8/layout/chevron2"/>
    <dgm:cxn modelId="{210C9FA4-882B-4DE2-B239-7A62BB7DCC83}" type="presParOf" srcId="{CA8E492D-7848-4045-BC4D-74A7D9E1D016}" destId="{F07E6F7B-6012-4621-B06A-372DC3239E0D}" srcOrd="1" destOrd="0" presId="urn:microsoft.com/office/officeart/2005/8/layout/chevron2"/>
    <dgm:cxn modelId="{E0F04417-7E4A-466D-87BB-CAE00FDACFB8}" type="presParOf" srcId="{DA81D2E7-2012-4E63-8797-D94BCB1F2134}" destId="{C9A9EEF9-2760-4756-A33E-F48BB49D9ECA}" srcOrd="3" destOrd="0" presId="urn:microsoft.com/office/officeart/2005/8/layout/chevron2"/>
    <dgm:cxn modelId="{02B936F1-8A1E-4D4F-9A34-8DEF706BF606}" type="presParOf" srcId="{DA81D2E7-2012-4E63-8797-D94BCB1F2134}" destId="{274D032E-7D3C-441F-BB7E-D12FDAE52DCD}" srcOrd="4" destOrd="0" presId="urn:microsoft.com/office/officeart/2005/8/layout/chevron2"/>
    <dgm:cxn modelId="{FEEFA1A0-C6A1-4C7D-B976-065A381F2331}" type="presParOf" srcId="{274D032E-7D3C-441F-BB7E-D12FDAE52DCD}" destId="{09AF33ED-7C46-4725-AB18-D4BD62A26332}" srcOrd="0" destOrd="0" presId="urn:microsoft.com/office/officeart/2005/8/layout/chevron2"/>
    <dgm:cxn modelId="{96DFE17A-2F65-4ECE-8F43-4D2856F444DD}" type="presParOf" srcId="{274D032E-7D3C-441F-BB7E-D12FDAE52DCD}" destId="{2EEACC53-B36C-40C5-97E4-A48206FADD2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3631AE-4FB7-4072-BAF2-42DD9B754DAC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ru-RU"/>
        </a:p>
      </dgm:t>
    </dgm:pt>
    <dgm:pt modelId="{879D2D5F-989A-4CB7-A87E-1E6C93F0CED5}">
      <dgm:prSet/>
      <dgm:spPr/>
      <dgm:t>
        <a:bodyPr/>
        <a:lstStyle/>
        <a:p>
          <a:pPr rtl="0"/>
          <a:r>
            <a:rPr lang="ru-RU" smtClean="0"/>
            <a:t>большая провозная способность железнодорожного транспорта;</a:t>
          </a:r>
          <a:endParaRPr lang="ru-RU"/>
        </a:p>
      </dgm:t>
    </dgm:pt>
    <dgm:pt modelId="{576D9CC3-6AA7-4C7E-859D-485BCA422544}" type="parTrans" cxnId="{DCB1E622-E0B8-4077-A2B6-23E1AA70A553}">
      <dgm:prSet/>
      <dgm:spPr/>
      <dgm:t>
        <a:bodyPr/>
        <a:lstStyle/>
        <a:p>
          <a:endParaRPr lang="ru-RU"/>
        </a:p>
      </dgm:t>
    </dgm:pt>
    <dgm:pt modelId="{717F4810-37DC-42EE-89C0-3E7336E38535}" type="sibTrans" cxnId="{DCB1E622-E0B8-4077-A2B6-23E1AA70A553}">
      <dgm:prSet/>
      <dgm:spPr/>
      <dgm:t>
        <a:bodyPr/>
        <a:lstStyle/>
        <a:p>
          <a:endParaRPr lang="ru-RU"/>
        </a:p>
      </dgm:t>
    </dgm:pt>
    <dgm:pt modelId="{A56075AF-0E35-4662-A9DE-7A77A17D89D7}">
      <dgm:prSet/>
      <dgm:spPr/>
      <dgm:t>
        <a:bodyPr/>
        <a:lstStyle/>
        <a:p>
          <a:pPr rtl="0"/>
          <a:r>
            <a:rPr lang="ru-RU" smtClean="0"/>
            <a:t>способность преодолевать большие расстояния;</a:t>
          </a:r>
          <a:endParaRPr lang="ru-RU"/>
        </a:p>
      </dgm:t>
    </dgm:pt>
    <dgm:pt modelId="{F22DD11D-5FA3-440A-BC9D-AE2F09F2EF5B}" type="parTrans" cxnId="{9D810C0C-7CF2-4D5B-ADCC-86FE06A7F967}">
      <dgm:prSet/>
      <dgm:spPr/>
      <dgm:t>
        <a:bodyPr/>
        <a:lstStyle/>
        <a:p>
          <a:endParaRPr lang="ru-RU"/>
        </a:p>
      </dgm:t>
    </dgm:pt>
    <dgm:pt modelId="{8774DAF9-75D3-4279-BF9E-BC1A2011E9E5}" type="sibTrans" cxnId="{9D810C0C-7CF2-4D5B-ADCC-86FE06A7F967}">
      <dgm:prSet/>
      <dgm:spPr/>
      <dgm:t>
        <a:bodyPr/>
        <a:lstStyle/>
        <a:p>
          <a:endParaRPr lang="ru-RU"/>
        </a:p>
      </dgm:t>
    </dgm:pt>
    <dgm:pt modelId="{F7846187-E408-411A-AEFC-AAE1C09C34B1}">
      <dgm:prSet/>
      <dgm:spPr/>
      <dgm:t>
        <a:bodyPr/>
        <a:lstStyle/>
        <a:p>
          <a:pPr rtl="0"/>
          <a:r>
            <a:rPr lang="ru-RU" smtClean="0"/>
            <a:t>достаточно высокая скорость доставки из пункта отправления в пункт назначения;</a:t>
          </a:r>
          <a:endParaRPr lang="ru-RU"/>
        </a:p>
      </dgm:t>
    </dgm:pt>
    <dgm:pt modelId="{76D87F63-F47E-47DD-B7D7-4E76FC713B0A}" type="parTrans" cxnId="{E7ED5BD4-E220-4F3E-BE3F-1837836B3762}">
      <dgm:prSet/>
      <dgm:spPr/>
      <dgm:t>
        <a:bodyPr/>
        <a:lstStyle/>
        <a:p>
          <a:endParaRPr lang="ru-RU"/>
        </a:p>
      </dgm:t>
    </dgm:pt>
    <dgm:pt modelId="{BDCAED88-79DE-4E96-8648-1C5AD7E74517}" type="sibTrans" cxnId="{E7ED5BD4-E220-4F3E-BE3F-1837836B3762}">
      <dgm:prSet/>
      <dgm:spPr/>
      <dgm:t>
        <a:bodyPr/>
        <a:lstStyle/>
        <a:p>
          <a:endParaRPr lang="ru-RU"/>
        </a:p>
      </dgm:t>
    </dgm:pt>
    <dgm:pt modelId="{62D33EE0-C272-4D28-9A7F-0F8F8AE668AA}">
      <dgm:prSet/>
      <dgm:spPr/>
      <dgm:t>
        <a:bodyPr/>
        <a:lstStyle/>
        <a:p>
          <a:pPr rtl="0"/>
          <a:r>
            <a:rPr lang="ru-RU" smtClean="0"/>
            <a:t>регулярность перевозок независимо от метеоусловий, сезона года и времени суток.</a:t>
          </a:r>
          <a:endParaRPr lang="ru-RU"/>
        </a:p>
      </dgm:t>
    </dgm:pt>
    <dgm:pt modelId="{D2C962D7-37A6-4499-81C9-9C140372636C}" type="parTrans" cxnId="{953EF72B-5B83-4753-AE0C-A0272F7585B0}">
      <dgm:prSet/>
      <dgm:spPr/>
      <dgm:t>
        <a:bodyPr/>
        <a:lstStyle/>
        <a:p>
          <a:endParaRPr lang="ru-RU"/>
        </a:p>
      </dgm:t>
    </dgm:pt>
    <dgm:pt modelId="{483611B8-E539-43FA-BE00-D87824C8B441}" type="sibTrans" cxnId="{953EF72B-5B83-4753-AE0C-A0272F7585B0}">
      <dgm:prSet/>
      <dgm:spPr/>
      <dgm:t>
        <a:bodyPr/>
        <a:lstStyle/>
        <a:p>
          <a:endParaRPr lang="ru-RU"/>
        </a:p>
      </dgm:t>
    </dgm:pt>
    <dgm:pt modelId="{B3265872-8421-45BA-82F3-33D2126E3421}" type="pres">
      <dgm:prSet presAssocID="{C13631AE-4FB7-4072-BAF2-42DD9B754DAC}" presName="linear" presStyleCnt="0">
        <dgm:presLayoutVars>
          <dgm:animLvl val="lvl"/>
          <dgm:resizeHandles val="exact"/>
        </dgm:presLayoutVars>
      </dgm:prSet>
      <dgm:spPr/>
    </dgm:pt>
    <dgm:pt modelId="{08E757AC-2BE8-46E7-AD22-6D8726345714}" type="pres">
      <dgm:prSet presAssocID="{879D2D5F-989A-4CB7-A87E-1E6C93F0CED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CBF00B2-F7FE-4C07-9F11-E58DAD9B62B8}" type="pres">
      <dgm:prSet presAssocID="{717F4810-37DC-42EE-89C0-3E7336E38535}" presName="spacer" presStyleCnt="0"/>
      <dgm:spPr/>
    </dgm:pt>
    <dgm:pt modelId="{6264B66C-0005-453E-948A-7A5FD9A63EFF}" type="pres">
      <dgm:prSet presAssocID="{A56075AF-0E35-4662-A9DE-7A77A17D89D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308E3DC-EFEA-4D15-8FF1-BA568762F3EF}" type="pres">
      <dgm:prSet presAssocID="{8774DAF9-75D3-4279-BF9E-BC1A2011E9E5}" presName="spacer" presStyleCnt="0"/>
      <dgm:spPr/>
    </dgm:pt>
    <dgm:pt modelId="{F38F4D7E-8400-4936-894B-18007AAFEEFD}" type="pres">
      <dgm:prSet presAssocID="{F7846187-E408-411A-AEFC-AAE1C09C34B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0884624-7509-46EA-8808-8B969D3F3EB0}" type="pres">
      <dgm:prSet presAssocID="{BDCAED88-79DE-4E96-8648-1C5AD7E74517}" presName="spacer" presStyleCnt="0"/>
      <dgm:spPr/>
    </dgm:pt>
    <dgm:pt modelId="{6CE0CBD7-BE4B-41C3-A4FC-E10A0C43DA40}" type="pres">
      <dgm:prSet presAssocID="{62D33EE0-C272-4D28-9A7F-0F8F8AE668A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53EF72B-5B83-4753-AE0C-A0272F7585B0}" srcId="{C13631AE-4FB7-4072-BAF2-42DD9B754DAC}" destId="{62D33EE0-C272-4D28-9A7F-0F8F8AE668AA}" srcOrd="3" destOrd="0" parTransId="{D2C962D7-37A6-4499-81C9-9C140372636C}" sibTransId="{483611B8-E539-43FA-BE00-D87824C8B441}"/>
    <dgm:cxn modelId="{A15B34C1-29B7-4A9F-82F9-ABDBE48644D9}" type="presOf" srcId="{879D2D5F-989A-4CB7-A87E-1E6C93F0CED5}" destId="{08E757AC-2BE8-46E7-AD22-6D8726345714}" srcOrd="0" destOrd="0" presId="urn:microsoft.com/office/officeart/2005/8/layout/vList2"/>
    <dgm:cxn modelId="{E7ED5BD4-E220-4F3E-BE3F-1837836B3762}" srcId="{C13631AE-4FB7-4072-BAF2-42DD9B754DAC}" destId="{F7846187-E408-411A-AEFC-AAE1C09C34B1}" srcOrd="2" destOrd="0" parTransId="{76D87F63-F47E-47DD-B7D7-4E76FC713B0A}" sibTransId="{BDCAED88-79DE-4E96-8648-1C5AD7E74517}"/>
    <dgm:cxn modelId="{369B644D-BBFD-4A6F-AB31-8EB26124CDC3}" type="presOf" srcId="{62D33EE0-C272-4D28-9A7F-0F8F8AE668AA}" destId="{6CE0CBD7-BE4B-41C3-A4FC-E10A0C43DA40}" srcOrd="0" destOrd="0" presId="urn:microsoft.com/office/officeart/2005/8/layout/vList2"/>
    <dgm:cxn modelId="{F202D30A-2880-4B2C-BCAE-23C15110C468}" type="presOf" srcId="{C13631AE-4FB7-4072-BAF2-42DD9B754DAC}" destId="{B3265872-8421-45BA-82F3-33D2126E3421}" srcOrd="0" destOrd="0" presId="urn:microsoft.com/office/officeart/2005/8/layout/vList2"/>
    <dgm:cxn modelId="{82A662A7-CE37-412A-BA38-D581C973F947}" type="presOf" srcId="{A56075AF-0E35-4662-A9DE-7A77A17D89D7}" destId="{6264B66C-0005-453E-948A-7A5FD9A63EFF}" srcOrd="0" destOrd="0" presId="urn:microsoft.com/office/officeart/2005/8/layout/vList2"/>
    <dgm:cxn modelId="{F5A9FEA8-1D77-4D60-AD56-7BE90D529497}" type="presOf" srcId="{F7846187-E408-411A-AEFC-AAE1C09C34B1}" destId="{F38F4D7E-8400-4936-894B-18007AAFEEFD}" srcOrd="0" destOrd="0" presId="urn:microsoft.com/office/officeart/2005/8/layout/vList2"/>
    <dgm:cxn modelId="{DCB1E622-E0B8-4077-A2B6-23E1AA70A553}" srcId="{C13631AE-4FB7-4072-BAF2-42DD9B754DAC}" destId="{879D2D5F-989A-4CB7-A87E-1E6C93F0CED5}" srcOrd="0" destOrd="0" parTransId="{576D9CC3-6AA7-4C7E-859D-485BCA422544}" sibTransId="{717F4810-37DC-42EE-89C0-3E7336E38535}"/>
    <dgm:cxn modelId="{9D810C0C-7CF2-4D5B-ADCC-86FE06A7F967}" srcId="{C13631AE-4FB7-4072-BAF2-42DD9B754DAC}" destId="{A56075AF-0E35-4662-A9DE-7A77A17D89D7}" srcOrd="1" destOrd="0" parTransId="{F22DD11D-5FA3-440A-BC9D-AE2F09F2EF5B}" sibTransId="{8774DAF9-75D3-4279-BF9E-BC1A2011E9E5}"/>
    <dgm:cxn modelId="{C61D2936-7613-4B0F-99B8-379D56A0D898}" type="presParOf" srcId="{B3265872-8421-45BA-82F3-33D2126E3421}" destId="{08E757AC-2BE8-46E7-AD22-6D8726345714}" srcOrd="0" destOrd="0" presId="urn:microsoft.com/office/officeart/2005/8/layout/vList2"/>
    <dgm:cxn modelId="{4A42D977-40BD-4087-900D-E7FC20445666}" type="presParOf" srcId="{B3265872-8421-45BA-82F3-33D2126E3421}" destId="{ACBF00B2-F7FE-4C07-9F11-E58DAD9B62B8}" srcOrd="1" destOrd="0" presId="urn:microsoft.com/office/officeart/2005/8/layout/vList2"/>
    <dgm:cxn modelId="{D49CE1B0-35E6-4634-B3A2-17907F124B0F}" type="presParOf" srcId="{B3265872-8421-45BA-82F3-33D2126E3421}" destId="{6264B66C-0005-453E-948A-7A5FD9A63EFF}" srcOrd="2" destOrd="0" presId="urn:microsoft.com/office/officeart/2005/8/layout/vList2"/>
    <dgm:cxn modelId="{AF02006F-AC02-4A87-BE34-B600901FF32B}" type="presParOf" srcId="{B3265872-8421-45BA-82F3-33D2126E3421}" destId="{3308E3DC-EFEA-4D15-8FF1-BA568762F3EF}" srcOrd="3" destOrd="0" presId="urn:microsoft.com/office/officeart/2005/8/layout/vList2"/>
    <dgm:cxn modelId="{E40516E5-8669-40C4-8D03-9A403F849865}" type="presParOf" srcId="{B3265872-8421-45BA-82F3-33D2126E3421}" destId="{F38F4D7E-8400-4936-894B-18007AAFEEFD}" srcOrd="4" destOrd="0" presId="urn:microsoft.com/office/officeart/2005/8/layout/vList2"/>
    <dgm:cxn modelId="{569A8B21-08CE-43D7-B663-CBAB31EF1E88}" type="presParOf" srcId="{B3265872-8421-45BA-82F3-33D2126E3421}" destId="{A0884624-7509-46EA-8808-8B969D3F3EB0}" srcOrd="5" destOrd="0" presId="urn:microsoft.com/office/officeart/2005/8/layout/vList2"/>
    <dgm:cxn modelId="{49A2CE65-4CA3-415F-B230-E2EC9D178A3F}" type="presParOf" srcId="{B3265872-8421-45BA-82F3-33D2126E3421}" destId="{6CE0CBD7-BE4B-41C3-A4FC-E10A0C43DA4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43AE23-4536-460C-9E5F-10034254015B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ru-RU"/>
        </a:p>
      </dgm:t>
    </dgm:pt>
    <dgm:pt modelId="{1660D4B1-793E-4A0B-8CE3-80E4E7B10496}">
      <dgm:prSet/>
      <dgm:spPr/>
      <dgm:t>
        <a:bodyPr/>
        <a:lstStyle/>
        <a:p>
          <a:pPr rtl="0"/>
          <a:r>
            <a:rPr lang="ru-RU" smtClean="0"/>
            <a:t>- однодневные;</a:t>
          </a:r>
          <a:endParaRPr lang="ru-RU"/>
        </a:p>
      </dgm:t>
    </dgm:pt>
    <dgm:pt modelId="{8EEA4B48-677F-40D8-AF3F-9DDDEA6E66B0}" type="parTrans" cxnId="{6713C959-EFE2-4B20-882F-E15710CA6A66}">
      <dgm:prSet/>
      <dgm:spPr/>
      <dgm:t>
        <a:bodyPr/>
        <a:lstStyle/>
        <a:p>
          <a:endParaRPr lang="ru-RU"/>
        </a:p>
      </dgm:t>
    </dgm:pt>
    <dgm:pt modelId="{D6DD143F-99FC-429E-97CA-9B72DC275686}" type="sibTrans" cxnId="{6713C959-EFE2-4B20-882F-E15710CA6A66}">
      <dgm:prSet/>
      <dgm:spPr/>
      <dgm:t>
        <a:bodyPr/>
        <a:lstStyle/>
        <a:p>
          <a:endParaRPr lang="ru-RU"/>
        </a:p>
      </dgm:t>
    </dgm:pt>
    <dgm:pt modelId="{5AEB68B4-C675-4F24-887D-B65389BF65AE}">
      <dgm:prSet/>
      <dgm:spPr/>
      <dgm:t>
        <a:bodyPr/>
        <a:lstStyle/>
        <a:p>
          <a:pPr rtl="0"/>
          <a:r>
            <a:rPr lang="ru-RU" smtClean="0"/>
            <a:t>- непродолжительные (2-3 суток);</a:t>
          </a:r>
          <a:endParaRPr lang="ru-RU"/>
        </a:p>
      </dgm:t>
    </dgm:pt>
    <dgm:pt modelId="{D70E446A-432E-45DE-B1F4-FF1AFDF241B2}" type="parTrans" cxnId="{4E3BF65E-D044-45C5-A09E-7AA70E2DEDE6}">
      <dgm:prSet/>
      <dgm:spPr/>
      <dgm:t>
        <a:bodyPr/>
        <a:lstStyle/>
        <a:p>
          <a:endParaRPr lang="ru-RU"/>
        </a:p>
      </dgm:t>
    </dgm:pt>
    <dgm:pt modelId="{56DD7620-7122-4611-A1F2-1BD9498DE8C2}" type="sibTrans" cxnId="{4E3BF65E-D044-45C5-A09E-7AA70E2DEDE6}">
      <dgm:prSet/>
      <dgm:spPr/>
      <dgm:t>
        <a:bodyPr/>
        <a:lstStyle/>
        <a:p>
          <a:endParaRPr lang="ru-RU"/>
        </a:p>
      </dgm:t>
    </dgm:pt>
    <dgm:pt modelId="{747956F2-2D04-4EDE-85A5-5D96BD39E04E}">
      <dgm:prSet/>
      <dgm:spPr/>
      <dgm:t>
        <a:bodyPr/>
        <a:lstStyle/>
        <a:p>
          <a:pPr rtl="0"/>
          <a:r>
            <a:rPr lang="ru-RU" smtClean="0"/>
            <a:t>- многодневные (от 5 дней и более).</a:t>
          </a:r>
          <a:endParaRPr lang="ru-RU"/>
        </a:p>
      </dgm:t>
    </dgm:pt>
    <dgm:pt modelId="{63B57C32-E4CE-4BF8-BDED-48FAB9BAD2AC}" type="parTrans" cxnId="{9309305D-D0B0-44B1-8E66-8B0FFA1E73D3}">
      <dgm:prSet/>
      <dgm:spPr/>
      <dgm:t>
        <a:bodyPr/>
        <a:lstStyle/>
        <a:p>
          <a:endParaRPr lang="ru-RU"/>
        </a:p>
      </dgm:t>
    </dgm:pt>
    <dgm:pt modelId="{D150405C-C8B1-483B-9295-F510A0820F13}" type="sibTrans" cxnId="{9309305D-D0B0-44B1-8E66-8B0FFA1E73D3}">
      <dgm:prSet/>
      <dgm:spPr/>
      <dgm:t>
        <a:bodyPr/>
        <a:lstStyle/>
        <a:p>
          <a:endParaRPr lang="ru-RU"/>
        </a:p>
      </dgm:t>
    </dgm:pt>
    <dgm:pt modelId="{AB53426E-35D1-417F-B514-B324AE7CBA44}" type="pres">
      <dgm:prSet presAssocID="{0543AE23-4536-460C-9E5F-10034254015B}" presName="linear" presStyleCnt="0">
        <dgm:presLayoutVars>
          <dgm:animLvl val="lvl"/>
          <dgm:resizeHandles val="exact"/>
        </dgm:presLayoutVars>
      </dgm:prSet>
      <dgm:spPr/>
    </dgm:pt>
    <dgm:pt modelId="{96D6AE27-08B7-46B7-A9E2-3D973A6440D3}" type="pres">
      <dgm:prSet presAssocID="{1660D4B1-793E-4A0B-8CE3-80E4E7B1049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BDE348C-A789-49D2-8BDB-D053E7BE9AC7}" type="pres">
      <dgm:prSet presAssocID="{D6DD143F-99FC-429E-97CA-9B72DC275686}" presName="spacer" presStyleCnt="0"/>
      <dgm:spPr/>
    </dgm:pt>
    <dgm:pt modelId="{E71321A9-8A96-4B7E-9057-9BD1A4A15DF4}" type="pres">
      <dgm:prSet presAssocID="{5AEB68B4-C675-4F24-887D-B65389BF65A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DCFE41F-E15E-4109-AE2A-DF67DFF7A82A}" type="pres">
      <dgm:prSet presAssocID="{56DD7620-7122-4611-A1F2-1BD9498DE8C2}" presName="spacer" presStyleCnt="0"/>
      <dgm:spPr/>
    </dgm:pt>
    <dgm:pt modelId="{AE3A1504-6D3F-4ACE-8F82-1CE4809EB1F6}" type="pres">
      <dgm:prSet presAssocID="{747956F2-2D04-4EDE-85A5-5D96BD39E04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309305D-D0B0-44B1-8E66-8B0FFA1E73D3}" srcId="{0543AE23-4536-460C-9E5F-10034254015B}" destId="{747956F2-2D04-4EDE-85A5-5D96BD39E04E}" srcOrd="2" destOrd="0" parTransId="{63B57C32-E4CE-4BF8-BDED-48FAB9BAD2AC}" sibTransId="{D150405C-C8B1-483B-9295-F510A0820F13}"/>
    <dgm:cxn modelId="{06A24319-235E-48F4-8F83-7362722EFBB3}" type="presOf" srcId="{747956F2-2D04-4EDE-85A5-5D96BD39E04E}" destId="{AE3A1504-6D3F-4ACE-8F82-1CE4809EB1F6}" srcOrd="0" destOrd="0" presId="urn:microsoft.com/office/officeart/2005/8/layout/vList2"/>
    <dgm:cxn modelId="{99511FF1-F96F-4FC0-A893-2BB6F4D96F9E}" type="presOf" srcId="{1660D4B1-793E-4A0B-8CE3-80E4E7B10496}" destId="{96D6AE27-08B7-46B7-A9E2-3D973A6440D3}" srcOrd="0" destOrd="0" presId="urn:microsoft.com/office/officeart/2005/8/layout/vList2"/>
    <dgm:cxn modelId="{4E3BF65E-D044-45C5-A09E-7AA70E2DEDE6}" srcId="{0543AE23-4536-460C-9E5F-10034254015B}" destId="{5AEB68B4-C675-4F24-887D-B65389BF65AE}" srcOrd="1" destOrd="0" parTransId="{D70E446A-432E-45DE-B1F4-FF1AFDF241B2}" sibTransId="{56DD7620-7122-4611-A1F2-1BD9498DE8C2}"/>
    <dgm:cxn modelId="{C23C9D08-540E-4337-B8B5-D8EF267A0102}" type="presOf" srcId="{5AEB68B4-C675-4F24-887D-B65389BF65AE}" destId="{E71321A9-8A96-4B7E-9057-9BD1A4A15DF4}" srcOrd="0" destOrd="0" presId="urn:microsoft.com/office/officeart/2005/8/layout/vList2"/>
    <dgm:cxn modelId="{6713C959-EFE2-4B20-882F-E15710CA6A66}" srcId="{0543AE23-4536-460C-9E5F-10034254015B}" destId="{1660D4B1-793E-4A0B-8CE3-80E4E7B10496}" srcOrd="0" destOrd="0" parTransId="{8EEA4B48-677F-40D8-AF3F-9DDDEA6E66B0}" sibTransId="{D6DD143F-99FC-429E-97CA-9B72DC275686}"/>
    <dgm:cxn modelId="{AA2196EB-C2C6-465C-9EB9-2CFCFD93BE47}" type="presOf" srcId="{0543AE23-4536-460C-9E5F-10034254015B}" destId="{AB53426E-35D1-417F-B514-B324AE7CBA44}" srcOrd="0" destOrd="0" presId="urn:microsoft.com/office/officeart/2005/8/layout/vList2"/>
    <dgm:cxn modelId="{B397EF1D-E04E-422F-8BE2-C0F4E4A8AFAA}" type="presParOf" srcId="{AB53426E-35D1-417F-B514-B324AE7CBA44}" destId="{96D6AE27-08B7-46B7-A9E2-3D973A6440D3}" srcOrd="0" destOrd="0" presId="urn:microsoft.com/office/officeart/2005/8/layout/vList2"/>
    <dgm:cxn modelId="{EA6D355A-55C5-473D-9D4F-9B8C0589B3AB}" type="presParOf" srcId="{AB53426E-35D1-417F-B514-B324AE7CBA44}" destId="{ABDE348C-A789-49D2-8BDB-D053E7BE9AC7}" srcOrd="1" destOrd="0" presId="urn:microsoft.com/office/officeart/2005/8/layout/vList2"/>
    <dgm:cxn modelId="{2006EA24-CFB9-4E1C-A30E-6F81E2F71C7E}" type="presParOf" srcId="{AB53426E-35D1-417F-B514-B324AE7CBA44}" destId="{E71321A9-8A96-4B7E-9057-9BD1A4A15DF4}" srcOrd="2" destOrd="0" presId="urn:microsoft.com/office/officeart/2005/8/layout/vList2"/>
    <dgm:cxn modelId="{FD609F14-A3EC-4718-9CFC-7D1F7ABA3B7E}" type="presParOf" srcId="{AB53426E-35D1-417F-B514-B324AE7CBA44}" destId="{BDCFE41F-E15E-4109-AE2A-DF67DFF7A82A}" srcOrd="3" destOrd="0" presId="urn:microsoft.com/office/officeart/2005/8/layout/vList2"/>
    <dgm:cxn modelId="{3215794B-686D-4B58-A135-5A2C5DE6D268}" type="presParOf" srcId="{AB53426E-35D1-417F-B514-B324AE7CBA44}" destId="{AE3A1504-6D3F-4ACE-8F82-1CE4809EB1F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686538-17DA-4C47-95C1-45452E1303BA}">
      <dsp:nvSpPr>
        <dsp:cNvPr id="0" name=""/>
        <dsp:cNvSpPr/>
      </dsp:nvSpPr>
      <dsp:spPr>
        <a:xfrm>
          <a:off x="-4919424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0667D5-D683-4F36-8990-D7DD629832F7}">
      <dsp:nvSpPr>
        <dsp:cNvPr id="0" name=""/>
        <dsp:cNvSpPr/>
      </dsp:nvSpPr>
      <dsp:spPr>
        <a:xfrm>
          <a:off x="492024" y="334530"/>
          <a:ext cx="5010850" cy="66940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344" tIns="88900" rIns="88900" bIns="8890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smtClean="0"/>
            <a:t>Железнодорожный</a:t>
          </a:r>
          <a:endParaRPr lang="ru-RU" sz="3500" kern="1200"/>
        </a:p>
      </dsp:txBody>
      <dsp:txXfrm>
        <a:off x="492024" y="334530"/>
        <a:ext cx="5010850" cy="669409"/>
      </dsp:txXfrm>
    </dsp:sp>
    <dsp:sp modelId="{56FF0F5E-E5FA-4065-BC5F-936B7D7DDC0D}">
      <dsp:nvSpPr>
        <dsp:cNvPr id="0" name=""/>
        <dsp:cNvSpPr/>
      </dsp:nvSpPr>
      <dsp:spPr>
        <a:xfrm>
          <a:off x="73643" y="250854"/>
          <a:ext cx="836762" cy="836762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05D71B-9FA9-4E3C-AFE9-ED0B379AA3B4}">
      <dsp:nvSpPr>
        <dsp:cNvPr id="0" name=""/>
        <dsp:cNvSpPr/>
      </dsp:nvSpPr>
      <dsp:spPr>
        <a:xfrm>
          <a:off x="875812" y="1338819"/>
          <a:ext cx="4627062" cy="66940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344" tIns="88900" rIns="88900" bIns="8890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smtClean="0"/>
            <a:t>Автомобильный</a:t>
          </a:r>
          <a:endParaRPr lang="ru-RU" sz="3500" kern="1200"/>
        </a:p>
      </dsp:txBody>
      <dsp:txXfrm>
        <a:off x="875812" y="1338819"/>
        <a:ext cx="4627062" cy="669409"/>
      </dsp:txXfrm>
    </dsp:sp>
    <dsp:sp modelId="{B9D18AC1-AE5D-4402-892B-25997ED4C149}">
      <dsp:nvSpPr>
        <dsp:cNvPr id="0" name=""/>
        <dsp:cNvSpPr/>
      </dsp:nvSpPr>
      <dsp:spPr>
        <a:xfrm>
          <a:off x="457431" y="1255143"/>
          <a:ext cx="836762" cy="836762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06F98B-E5CE-403D-BE7E-F726152F5C51}">
      <dsp:nvSpPr>
        <dsp:cNvPr id="0" name=""/>
        <dsp:cNvSpPr/>
      </dsp:nvSpPr>
      <dsp:spPr>
        <a:xfrm>
          <a:off x="875812" y="2343108"/>
          <a:ext cx="4627062" cy="66940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344" tIns="88900" rIns="88900" bIns="8890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smtClean="0"/>
            <a:t>Авиационный</a:t>
          </a:r>
          <a:endParaRPr lang="ru-RU" sz="3500" kern="1200"/>
        </a:p>
      </dsp:txBody>
      <dsp:txXfrm>
        <a:off x="875812" y="2343108"/>
        <a:ext cx="4627062" cy="669409"/>
      </dsp:txXfrm>
    </dsp:sp>
    <dsp:sp modelId="{4163E14E-3DD3-40E0-9D23-FB28D60AF23B}">
      <dsp:nvSpPr>
        <dsp:cNvPr id="0" name=""/>
        <dsp:cNvSpPr/>
      </dsp:nvSpPr>
      <dsp:spPr>
        <a:xfrm>
          <a:off x="457431" y="2259432"/>
          <a:ext cx="836762" cy="836762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0C3295-C4D4-4D0D-9493-1650A477A045}">
      <dsp:nvSpPr>
        <dsp:cNvPr id="0" name=""/>
        <dsp:cNvSpPr/>
      </dsp:nvSpPr>
      <dsp:spPr>
        <a:xfrm>
          <a:off x="492024" y="3347397"/>
          <a:ext cx="5010850" cy="66940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344" tIns="88900" rIns="88900" bIns="8890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smtClean="0"/>
            <a:t>Водный</a:t>
          </a:r>
          <a:endParaRPr lang="ru-RU" sz="3500" kern="1200"/>
        </a:p>
      </dsp:txBody>
      <dsp:txXfrm>
        <a:off x="492024" y="3347397"/>
        <a:ext cx="5010850" cy="669409"/>
      </dsp:txXfrm>
    </dsp:sp>
    <dsp:sp modelId="{5593592D-65DE-4949-B056-C61735BBCA68}">
      <dsp:nvSpPr>
        <dsp:cNvPr id="0" name=""/>
        <dsp:cNvSpPr/>
      </dsp:nvSpPr>
      <dsp:spPr>
        <a:xfrm>
          <a:off x="73643" y="3263721"/>
          <a:ext cx="836762" cy="836762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0AB6DD-8DB3-47C2-84D2-0924FA6A3178}">
      <dsp:nvSpPr>
        <dsp:cNvPr id="0" name=""/>
        <dsp:cNvSpPr/>
      </dsp:nvSpPr>
      <dsp:spPr>
        <a:xfrm rot="5400000">
          <a:off x="-317229" y="317776"/>
          <a:ext cx="2114865" cy="14804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1. Воздушный транспорт:</a:t>
          </a:r>
          <a:endParaRPr lang="ru-RU" sz="1900" kern="1200" dirty="0">
            <a:solidFill>
              <a:schemeClr val="tx1"/>
            </a:solidFill>
          </a:endParaRPr>
        </a:p>
      </dsp:txBody>
      <dsp:txXfrm rot="-5400000">
        <a:off x="2" y="740749"/>
        <a:ext cx="1480405" cy="634460"/>
      </dsp:txXfrm>
    </dsp:sp>
    <dsp:sp modelId="{AEBC9799-BCF7-47AC-9962-625F4DC5E91D}">
      <dsp:nvSpPr>
        <dsp:cNvPr id="0" name=""/>
        <dsp:cNvSpPr/>
      </dsp:nvSpPr>
      <dsp:spPr>
        <a:xfrm rot="5400000">
          <a:off x="5484444" y="-4003491"/>
          <a:ext cx="1374662" cy="93827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- регулярные рейсы национальных и иностранных авиакомпаний;</a:t>
          </a:r>
          <a:endParaRPr lang="ru-RU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- чартерные рейсы национальных и иностранных авиакомпаний;</a:t>
          </a:r>
          <a:endParaRPr lang="ru-RU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- другие рейсы: частные самолеты, воздушные такси, прочие летательные аппараты.</a:t>
          </a:r>
          <a:endParaRPr lang="ru-RU" sz="1600" kern="1200"/>
        </a:p>
      </dsp:txBody>
      <dsp:txXfrm rot="-5400000">
        <a:off x="1480406" y="67652"/>
        <a:ext cx="9315635" cy="1240452"/>
      </dsp:txXfrm>
    </dsp:sp>
    <dsp:sp modelId="{BEE2BA7F-02DB-4B35-BB57-AD59A7448AE5}">
      <dsp:nvSpPr>
        <dsp:cNvPr id="0" name=""/>
        <dsp:cNvSpPr/>
      </dsp:nvSpPr>
      <dsp:spPr>
        <a:xfrm rot="5400000">
          <a:off x="-317229" y="2242748"/>
          <a:ext cx="2114865" cy="14804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2. Водный транспорт:</a:t>
          </a:r>
          <a:endParaRPr lang="ru-RU" sz="1900" kern="1200" dirty="0">
            <a:solidFill>
              <a:schemeClr val="tx1"/>
            </a:solidFill>
          </a:endParaRPr>
        </a:p>
      </dsp:txBody>
      <dsp:txXfrm rot="-5400000">
        <a:off x="2" y="2665721"/>
        <a:ext cx="1480405" cy="634460"/>
      </dsp:txXfrm>
    </dsp:sp>
    <dsp:sp modelId="{F07E6F7B-6012-4621-B06A-372DC3239E0D}">
      <dsp:nvSpPr>
        <dsp:cNvPr id="0" name=""/>
        <dsp:cNvSpPr/>
      </dsp:nvSpPr>
      <dsp:spPr>
        <a:xfrm rot="5400000">
          <a:off x="5484444" y="-2078520"/>
          <a:ext cx="1374662" cy="93827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- коммерческие морские и речные суда: пассажирские линии, паромы, круизные суда, прочие коммерческие суда;</a:t>
          </a:r>
          <a:endParaRPr lang="ru-RU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- прочие морские и речные суда: яхты, военные корабли с визитом вежливости, прочие суда.</a:t>
          </a:r>
          <a:endParaRPr lang="ru-RU" sz="1600" kern="1200"/>
        </a:p>
      </dsp:txBody>
      <dsp:txXfrm rot="-5400000">
        <a:off x="1480406" y="1992623"/>
        <a:ext cx="9315635" cy="1240452"/>
      </dsp:txXfrm>
    </dsp:sp>
    <dsp:sp modelId="{09AF33ED-7C46-4725-AB18-D4BD62A26332}">
      <dsp:nvSpPr>
        <dsp:cNvPr id="0" name=""/>
        <dsp:cNvSpPr/>
      </dsp:nvSpPr>
      <dsp:spPr>
        <a:xfrm rot="5400000">
          <a:off x="-317229" y="4156573"/>
          <a:ext cx="2114865" cy="14804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3. Наземный транспорт:</a:t>
          </a:r>
          <a:endParaRPr lang="ru-RU" sz="1900" kern="1200" dirty="0">
            <a:solidFill>
              <a:schemeClr val="tx1"/>
            </a:solidFill>
          </a:endParaRPr>
        </a:p>
      </dsp:txBody>
      <dsp:txXfrm rot="-5400000">
        <a:off x="2" y="4579546"/>
        <a:ext cx="1480405" cy="634460"/>
      </dsp:txXfrm>
    </dsp:sp>
    <dsp:sp modelId="{2EEACC53-B36C-40C5-97E4-A48206FADD27}">
      <dsp:nvSpPr>
        <dsp:cNvPr id="0" name=""/>
        <dsp:cNvSpPr/>
      </dsp:nvSpPr>
      <dsp:spPr>
        <a:xfrm rot="5400000">
          <a:off x="5484444" y="-153549"/>
          <a:ext cx="1374662" cy="93827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- железнодорожный транспорт: регулярные рейсы, специальные туристские составы, прочие виды;</a:t>
          </a:r>
          <a:endParaRPr lang="ru-RU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- автобусный транспорт: регулярные рейсы, специальные туристские автобусы, прочие виды;</a:t>
          </a:r>
          <a:endParaRPr lang="ru-RU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- частные автомобили: такси и арендуемые автомобили с. водителями, арендуемые автомобили, собственные автомобили, дома на колесах (караваны), автостоп, прочие средства — мотоцикл, велосипед и др.</a:t>
          </a:r>
          <a:endParaRPr lang="ru-RU" sz="1600" kern="1200"/>
        </a:p>
      </dsp:txBody>
      <dsp:txXfrm rot="-5400000">
        <a:off x="1480406" y="3917594"/>
        <a:ext cx="9315635" cy="12404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E757AC-2BE8-46E7-AD22-6D8726345714}">
      <dsp:nvSpPr>
        <dsp:cNvPr id="0" name=""/>
        <dsp:cNvSpPr/>
      </dsp:nvSpPr>
      <dsp:spPr>
        <a:xfrm>
          <a:off x="0" y="81411"/>
          <a:ext cx="10515600" cy="99312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большая провозная способность железнодорожного транспорта;</a:t>
          </a:r>
          <a:endParaRPr lang="ru-RU" sz="2500" kern="1200"/>
        </a:p>
      </dsp:txBody>
      <dsp:txXfrm>
        <a:off x="48481" y="129892"/>
        <a:ext cx="10418638" cy="896166"/>
      </dsp:txXfrm>
    </dsp:sp>
    <dsp:sp modelId="{6264B66C-0005-453E-948A-7A5FD9A63EFF}">
      <dsp:nvSpPr>
        <dsp:cNvPr id="0" name=""/>
        <dsp:cNvSpPr/>
      </dsp:nvSpPr>
      <dsp:spPr>
        <a:xfrm>
          <a:off x="0" y="1146540"/>
          <a:ext cx="10515600" cy="99312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способность преодолевать большие расстояния;</a:t>
          </a:r>
          <a:endParaRPr lang="ru-RU" sz="2500" kern="1200"/>
        </a:p>
      </dsp:txBody>
      <dsp:txXfrm>
        <a:off x="48481" y="1195021"/>
        <a:ext cx="10418638" cy="896166"/>
      </dsp:txXfrm>
    </dsp:sp>
    <dsp:sp modelId="{F38F4D7E-8400-4936-894B-18007AAFEEFD}">
      <dsp:nvSpPr>
        <dsp:cNvPr id="0" name=""/>
        <dsp:cNvSpPr/>
      </dsp:nvSpPr>
      <dsp:spPr>
        <a:xfrm>
          <a:off x="0" y="2211669"/>
          <a:ext cx="10515600" cy="99312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достаточно высокая скорость доставки из пункта отправления в пункт назначения;</a:t>
          </a:r>
          <a:endParaRPr lang="ru-RU" sz="2500" kern="1200"/>
        </a:p>
      </dsp:txBody>
      <dsp:txXfrm>
        <a:off x="48481" y="2260150"/>
        <a:ext cx="10418638" cy="896166"/>
      </dsp:txXfrm>
    </dsp:sp>
    <dsp:sp modelId="{6CE0CBD7-BE4B-41C3-A4FC-E10A0C43DA40}">
      <dsp:nvSpPr>
        <dsp:cNvPr id="0" name=""/>
        <dsp:cNvSpPr/>
      </dsp:nvSpPr>
      <dsp:spPr>
        <a:xfrm>
          <a:off x="0" y="3276797"/>
          <a:ext cx="10515600" cy="99312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регулярность перевозок независимо от метеоусловий, сезона года и времени суток.</a:t>
          </a:r>
          <a:endParaRPr lang="ru-RU" sz="2500" kern="1200"/>
        </a:p>
      </dsp:txBody>
      <dsp:txXfrm>
        <a:off x="48481" y="3325278"/>
        <a:ext cx="10418638" cy="8961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D6AE27-08B7-46B7-A9E2-3D973A6440D3}">
      <dsp:nvSpPr>
        <dsp:cNvPr id="0" name=""/>
        <dsp:cNvSpPr/>
      </dsp:nvSpPr>
      <dsp:spPr>
        <a:xfrm>
          <a:off x="0" y="232794"/>
          <a:ext cx="10515600" cy="11992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l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kern="1200" smtClean="0"/>
            <a:t>- однодневные;</a:t>
          </a:r>
          <a:endParaRPr lang="ru-RU" sz="5000" kern="1200"/>
        </a:p>
      </dsp:txBody>
      <dsp:txXfrm>
        <a:off x="58543" y="291337"/>
        <a:ext cx="10398514" cy="1082164"/>
      </dsp:txXfrm>
    </dsp:sp>
    <dsp:sp modelId="{E71321A9-8A96-4B7E-9057-9BD1A4A15DF4}">
      <dsp:nvSpPr>
        <dsp:cNvPr id="0" name=""/>
        <dsp:cNvSpPr/>
      </dsp:nvSpPr>
      <dsp:spPr>
        <a:xfrm>
          <a:off x="0" y="1576044"/>
          <a:ext cx="10515600" cy="11992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l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kern="1200" smtClean="0"/>
            <a:t>- непродолжительные (2-3 суток);</a:t>
          </a:r>
          <a:endParaRPr lang="ru-RU" sz="5000" kern="1200"/>
        </a:p>
      </dsp:txBody>
      <dsp:txXfrm>
        <a:off x="58543" y="1634587"/>
        <a:ext cx="10398514" cy="1082164"/>
      </dsp:txXfrm>
    </dsp:sp>
    <dsp:sp modelId="{AE3A1504-6D3F-4ACE-8F82-1CE4809EB1F6}">
      <dsp:nvSpPr>
        <dsp:cNvPr id="0" name=""/>
        <dsp:cNvSpPr/>
      </dsp:nvSpPr>
      <dsp:spPr>
        <a:xfrm>
          <a:off x="0" y="2919294"/>
          <a:ext cx="10515600" cy="11992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l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kern="1200" smtClean="0"/>
            <a:t>- многодневные (от 5 дней и более).</a:t>
          </a:r>
          <a:endParaRPr lang="ru-RU" sz="5000" kern="1200"/>
        </a:p>
      </dsp:txBody>
      <dsp:txXfrm>
        <a:off x="58543" y="2977837"/>
        <a:ext cx="10398514" cy="1082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790C6-8FF0-4BBF-B1E4-1106D63420CC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6309-A4AC-44BB-B148-3107E86AD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538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790C6-8FF0-4BBF-B1E4-1106D63420CC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6309-A4AC-44BB-B148-3107E86AD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131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790C6-8FF0-4BBF-B1E4-1106D63420CC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6309-A4AC-44BB-B148-3107E86AD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60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790C6-8FF0-4BBF-B1E4-1106D63420CC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6309-A4AC-44BB-B148-3107E86AD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51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790C6-8FF0-4BBF-B1E4-1106D63420CC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6309-A4AC-44BB-B148-3107E86AD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345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790C6-8FF0-4BBF-B1E4-1106D63420CC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6309-A4AC-44BB-B148-3107E86AD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0312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790C6-8FF0-4BBF-B1E4-1106D63420CC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6309-A4AC-44BB-B148-3107E86AD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4518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790C6-8FF0-4BBF-B1E4-1106D63420CC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6309-A4AC-44BB-B148-3107E86AD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32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790C6-8FF0-4BBF-B1E4-1106D63420CC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6309-A4AC-44BB-B148-3107E86AD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861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790C6-8FF0-4BBF-B1E4-1106D63420CC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6309-A4AC-44BB-B148-3107E86AD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855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790C6-8FF0-4BBF-B1E4-1106D63420CC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6309-A4AC-44BB-B148-3107E86AD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097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790C6-8FF0-4BBF-B1E4-1106D63420CC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66309-A4AC-44BB-B148-3107E86AD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3369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407" y="546409"/>
            <a:ext cx="5925217" cy="2587083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/>
              <a:t>Основы туризма и гостеприимства</a:t>
            </a: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661" y="3044282"/>
            <a:ext cx="6236707" cy="2755059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/>
              <a:t>Тема 8. Транспорт и его роль в туристском бизнесе</a:t>
            </a:r>
          </a:p>
          <a:p>
            <a:endParaRPr lang="ru-RU" b="1" dirty="0"/>
          </a:p>
        </p:txBody>
      </p:sp>
      <p:pic>
        <p:nvPicPr>
          <p:cNvPr id="1026" name="Picture 2" descr="Транспорт, туризм | Векторные плакаты | ВКонтакт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303" y="367718"/>
            <a:ext cx="5353127" cy="5353128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549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 воздушном транспорте </a:t>
            </a:r>
            <a:r>
              <a:rPr lang="ru-RU" dirty="0" smtClean="0"/>
              <a:t>существуют: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а) авиационные рейсы, осуществляемые по расписанию воздушных пассажирских перевозок по установленным маршрутам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б) рейсы вне расписания (в основном чартерные и другие, не подчиняющиеся расписанию воздушных пассажирских перевозок), </a:t>
            </a:r>
            <a:endParaRPr lang="ru-RU" dirty="0" smtClean="0"/>
          </a:p>
          <a:p>
            <a:r>
              <a:rPr lang="ru-RU" dirty="0" smtClean="0"/>
              <a:t>в</a:t>
            </a:r>
            <a:r>
              <a:rPr lang="ru-RU" dirty="0"/>
              <a:t>) аренда летательных аппаратов с экипажем. </a:t>
            </a:r>
          </a:p>
        </p:txBody>
      </p:sp>
    </p:spTree>
    <p:extLst>
      <p:ext uri="{BB962C8B-B14F-4D97-AF65-F5344CB8AC3E}">
        <p14:creationId xmlns:p14="http://schemas.microsoft.com/office/powerpoint/2010/main" val="3722150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Авиаперевозки туристов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массовых туристских перевозок, как правило, используется </a:t>
            </a:r>
            <a:r>
              <a:rPr lang="ru-RU" dirty="0" err="1" smtClean="0"/>
              <a:t>авиачартер</a:t>
            </a:r>
            <a:r>
              <a:rPr lang="ru-RU" dirty="0" smtClean="0"/>
              <a:t> (</a:t>
            </a:r>
            <a:r>
              <a:rPr lang="ru-RU" dirty="0"/>
              <a:t>т.е. аренда фирмой-туроператором самолета конкретной авиакомпании на определенный срок</a:t>
            </a:r>
            <a:r>
              <a:rPr lang="ru-RU" dirty="0" smtClean="0"/>
              <a:t>)</a:t>
            </a:r>
          </a:p>
          <a:p>
            <a:r>
              <a:rPr lang="ru-RU" dirty="0"/>
              <a:t>Чартерными перевозками пользуются обычно крупные фирмы-туроператоры, полностью выкупающие арендованные места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В ряде случаев они сдают в субаренду блок-места более мелким фирмам. </a:t>
            </a:r>
          </a:p>
        </p:txBody>
      </p:sp>
    </p:spTree>
    <p:extLst>
      <p:ext uri="{BB962C8B-B14F-4D97-AF65-F5344CB8AC3E}">
        <p14:creationId xmlns:p14="http://schemas.microsoft.com/office/powerpoint/2010/main" val="454467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56063" y="0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/>
              <a:t>Виды чартерных рейсов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i="1" dirty="0"/>
              <a:t>Закрытый </a:t>
            </a:r>
            <a:r>
              <a:rPr lang="ru-RU" sz="4000" i="1" dirty="0" smtClean="0"/>
              <a:t>чартер</a:t>
            </a:r>
          </a:p>
          <a:p>
            <a:r>
              <a:rPr lang="ru-RU" sz="4000" i="1" dirty="0"/>
              <a:t>Целевой чартер.</a:t>
            </a:r>
            <a:r>
              <a:rPr lang="ru-RU" sz="4000" dirty="0"/>
              <a:t> </a:t>
            </a:r>
            <a:endParaRPr lang="ru-RU" sz="4000" dirty="0" smtClean="0"/>
          </a:p>
          <a:p>
            <a:r>
              <a:rPr lang="ru-RU" sz="4000" i="1" dirty="0"/>
              <a:t>Инклюзив-тур чартер.</a:t>
            </a:r>
            <a:r>
              <a:rPr lang="ru-RU" sz="4000" dirty="0"/>
              <a:t> </a:t>
            </a:r>
            <a:endParaRPr lang="ru-RU" sz="4000" dirty="0" smtClean="0"/>
          </a:p>
          <a:p>
            <a:r>
              <a:rPr lang="ru-RU" sz="4000" i="1" dirty="0" smtClean="0"/>
              <a:t>Блок-чартер</a:t>
            </a:r>
          </a:p>
          <a:p>
            <a:r>
              <a:rPr lang="ru-RU" sz="4000" i="1" dirty="0"/>
              <a:t>Нецелевой </a:t>
            </a:r>
            <a:r>
              <a:rPr lang="ru-RU" sz="4000" i="1" dirty="0" smtClean="0"/>
              <a:t>чартер</a:t>
            </a:r>
          </a:p>
          <a:p>
            <a:r>
              <a:rPr lang="ru-RU" sz="4000" i="1" dirty="0"/>
              <a:t>Сплит-чартер. </a:t>
            </a:r>
            <a:endParaRPr lang="ru-RU" sz="4000" dirty="0"/>
          </a:p>
        </p:txBody>
      </p:sp>
      <p:pic>
        <p:nvPicPr>
          <p:cNvPr id="5124" name="Picture 4" descr="Ретро плакаты вектора авиации. Пассажиров авиакомпании Иллюстрация вектора  - иллюстрации насчитывающей чуж, небо: 2120030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786" y="970156"/>
            <a:ext cx="5444970" cy="5206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5623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670824" y="16440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4. Особенности организации железнодорожных </a:t>
            </a:r>
            <a:r>
              <a:rPr lang="ru-RU" b="1" dirty="0" smtClean="0"/>
              <a:t>туров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87352" y="1836777"/>
            <a:ext cx="6789234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Железнодорожный транспорт играет исключительно важную роль в обеспечении связи между отдельными регионами страны и между различными странами; обеспечивает нормальное и бесперебойное развитие экономики любого государства, а также является одним из основных видов транспорта, которым пользуются туристы в своих путешествиях.</a:t>
            </a:r>
          </a:p>
          <a:p>
            <a:pPr algn="just"/>
            <a:r>
              <a:rPr lang="ru-RU" dirty="0"/>
              <a:t>В сфере транспортного обслуживания железнодорожные перевозки имеют ряд </a:t>
            </a:r>
            <a:r>
              <a:rPr lang="ru-RU" b="1" dirty="0"/>
              <a:t>особенностей</a:t>
            </a:r>
            <a:r>
              <a:rPr lang="ru-RU" dirty="0"/>
              <a:t>, которые позволяют им в ряде случаев выглядеть более привлекательными по сравнению с другими видами перевозок. </a:t>
            </a:r>
          </a:p>
        </p:txBody>
      </p:sp>
      <p:pic>
        <p:nvPicPr>
          <p:cNvPr id="6146" name="Picture 2" descr="поезд на белом фоне по белым рельсам, 3d рендеринг высокоскоростного поезда  с современным дизайном на белом фоне, Hd фотография фото фон картинки и  Фото для бесплатной загруз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6848" y="1063664"/>
            <a:ext cx="4995204" cy="512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0608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Особенности ж/д перевозок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438884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0230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u="sng" dirty="0"/>
              <a:t>Виды транспортного обслуживания туристов</a:t>
            </a:r>
            <a:r>
              <a:rPr lang="ru-RU" b="1" u="sng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групповая перевозка туристов в начальный пункт тура и из тура обратно (экскурсионная поездка, программа выходного дня);</a:t>
            </a:r>
          </a:p>
          <a:p>
            <a:r>
              <a:rPr lang="ru-RU" dirty="0" smtClean="0"/>
              <a:t>переезд </a:t>
            </a:r>
            <a:r>
              <a:rPr lang="ru-RU" dirty="0"/>
              <a:t>туристов между отдельными пунктами маршрута или самостоятельный железнодорожный тур в прицепных пассажирских вагонах;</a:t>
            </a:r>
          </a:p>
          <a:p>
            <a:r>
              <a:rPr lang="ru-RU" dirty="0" smtClean="0"/>
              <a:t>продолжительное </a:t>
            </a:r>
            <a:r>
              <a:rPr lang="ru-RU" dirty="0"/>
              <a:t>путешествие в вагонах специального поезда по эксклюзивному маршруту.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71711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u="sng" dirty="0" smtClean="0"/>
              <a:t>К</a:t>
            </a:r>
            <a:r>
              <a:rPr lang="ru-RU" b="1" u="sng" dirty="0" smtClean="0"/>
              <a:t>атегории с</a:t>
            </a:r>
            <a:r>
              <a:rPr lang="ru-RU" b="1" u="sng" dirty="0" smtClean="0"/>
              <a:t>тандартных </a:t>
            </a:r>
            <a:r>
              <a:rPr lang="ru-RU" b="1" u="sng" dirty="0"/>
              <a:t>железнодорожные </a:t>
            </a:r>
            <a:r>
              <a:rPr lang="ru-RU" b="1" u="sng" dirty="0" smtClean="0"/>
              <a:t>туров</a:t>
            </a:r>
            <a:r>
              <a:rPr lang="ru-RU" b="1" dirty="0" smtClean="0"/>
              <a:t>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48470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5189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7478" y="0"/>
            <a:ext cx="10515600" cy="1325563"/>
          </a:xfrm>
        </p:spPr>
        <p:txBody>
          <a:bodyPr/>
          <a:lstStyle/>
          <a:p>
            <a:pPr algn="ctr"/>
            <a:r>
              <a:rPr lang="ru-RU" b="1" u="sng" dirty="0"/>
              <a:t>Правила переезда туристов</a:t>
            </a:r>
            <a:r>
              <a:rPr lang="ru-RU" b="1" u="sng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839" y="1449659"/>
            <a:ext cx="11697629" cy="525222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В ФЗ «О ж/д транспорте», в Уставе ж/д транспорта в РФ и других нормативных документах в настоящее время нет четкого разделения граждан на пассажиров поездов регулярного сообщения и туристов.</a:t>
            </a:r>
          </a:p>
          <a:p>
            <a:pPr algn="just"/>
            <a:r>
              <a:rPr lang="ru-RU" dirty="0"/>
              <a:t>Устав регулирует взаимоотношения между туроператором и железной дорогой при перевозке туристов, а также устанавливает нормы и правила предъявления претензий.</a:t>
            </a:r>
          </a:p>
          <a:p>
            <a:pPr algn="just"/>
            <a:r>
              <a:rPr lang="ru-RU" dirty="0"/>
              <a:t>Правила перевозки пассажиров содержат нормы обязательные для перевозчиков, владельцев инфраструктуры пассажиров, отправителей других физических и юридических лиц.</a:t>
            </a:r>
          </a:p>
          <a:p>
            <a:pPr algn="just"/>
            <a:r>
              <a:rPr lang="ru-RU" dirty="0"/>
              <a:t>Пассажиры, а также физические лица, имеющие намерения воспользоваться или пользующиеся услугами по перевозке пассажиров как потребителей, пользуются всеми правами предусмотренными законом РФ «О защите прав потребителей».</a:t>
            </a:r>
          </a:p>
          <a:p>
            <a:pPr algn="just"/>
            <a:r>
              <a:rPr lang="ru-RU" dirty="0"/>
              <a:t>Для осуществления перевозки пассажиров перевозчики заключают с владельцем ж/д инфраструктуры договор об ее использовании. </a:t>
            </a:r>
          </a:p>
        </p:txBody>
      </p:sp>
    </p:spTree>
    <p:extLst>
      <p:ext uri="{BB962C8B-B14F-4D97-AF65-F5344CB8AC3E}">
        <p14:creationId xmlns:p14="http://schemas.microsoft.com/office/powerpoint/2010/main" val="2286296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/>
              <a:t>Перевозочные документы</a:t>
            </a:r>
            <a:r>
              <a:rPr lang="ru-RU" b="1" u="sng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839" y="1449659"/>
            <a:ext cx="10996961" cy="4727304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ru-RU" dirty="0"/>
              <a:t>проезд пассажиров на ж/д транспорте во всех случаях осуществляется по проездным билетам (проездным документам);</a:t>
            </a:r>
          </a:p>
          <a:p>
            <a:pPr lvl="0" algn="just"/>
            <a:r>
              <a:rPr lang="ru-RU" dirty="0"/>
              <a:t>перевозка пассажиров с использованием нескольких ж/д инфраструктур осуществляется по единому проездному документу.</a:t>
            </a:r>
          </a:p>
          <a:p>
            <a:pPr algn="just"/>
            <a:r>
              <a:rPr lang="ru-RU" dirty="0"/>
              <a:t>Путешественникам </a:t>
            </a:r>
            <a:r>
              <a:rPr lang="ru-RU" dirty="0" err="1"/>
              <a:t>тур.поезда</a:t>
            </a:r>
            <a:r>
              <a:rPr lang="ru-RU" dirty="0"/>
              <a:t> индивидуально билеты в тур не оформляются, они приобретают в виде путевки (ваучера) весь пакет </a:t>
            </a:r>
            <a:r>
              <a:rPr lang="ru-RU" dirty="0" err="1"/>
              <a:t>тур.услуг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Размещение и переезд оформляются туроператором как единый групповой документ. </a:t>
            </a:r>
            <a:endParaRPr lang="ru-RU" dirty="0" smtClean="0"/>
          </a:p>
          <a:p>
            <a:pPr algn="just"/>
            <a:r>
              <a:rPr lang="ru-RU" dirty="0" smtClean="0"/>
              <a:t>Порядок </a:t>
            </a:r>
            <a:r>
              <a:rPr lang="ru-RU" dirty="0"/>
              <a:t>оформления документов групповых перевозок и стоимость переезда в вагонах поезда регулярного сообщения регулируются Правилами перевозки пассажиров, багажа и </a:t>
            </a:r>
            <a:r>
              <a:rPr lang="ru-RU" dirty="0" err="1"/>
              <a:t>грузобагажа</a:t>
            </a:r>
            <a:r>
              <a:rPr lang="ru-RU" dirty="0"/>
              <a:t> на федеральном ж/д транспорте</a:t>
            </a:r>
          </a:p>
        </p:txBody>
      </p:sp>
    </p:spTree>
    <p:extLst>
      <p:ext uri="{BB962C8B-B14F-4D97-AF65-F5344CB8AC3E}">
        <p14:creationId xmlns:p14="http://schemas.microsoft.com/office/powerpoint/2010/main" val="3882241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94263"/>
            <a:ext cx="10515600" cy="4682700"/>
          </a:xfrm>
        </p:spPr>
        <p:txBody>
          <a:bodyPr>
            <a:normAutofit/>
          </a:bodyPr>
          <a:lstStyle/>
          <a:p>
            <a:r>
              <a:rPr lang="ru-RU" dirty="0"/>
              <a:t>Каждый турист имеет право занимать при проезде 1 место, но при наличии свободных мест в вагоне и при приобретении проездного документа туристу могут быть предоставлены дополнительные места с оплатой их стоимости.</a:t>
            </a:r>
          </a:p>
          <a:p>
            <a:r>
              <a:rPr lang="ru-RU" dirty="0"/>
              <a:t>При путешествии группы от 10 до 24 человек на расстоянии не более 2000 км установлена 10% скидка от общей стоимости проезда, размер скидки увеличивается при численности группы более 25 человек.</a:t>
            </a:r>
          </a:p>
          <a:p>
            <a:r>
              <a:rPr lang="ru-RU" dirty="0"/>
              <a:t>Оплата заказанных билетов должна производиться не позднее установленного перевозчиком срока наличными деньгами или по безналичному расчету. </a:t>
            </a:r>
          </a:p>
        </p:txBody>
      </p:sp>
    </p:spTree>
    <p:extLst>
      <p:ext uri="{BB962C8B-B14F-4D97-AF65-F5344CB8AC3E}">
        <p14:creationId xmlns:p14="http://schemas.microsoft.com/office/powerpoint/2010/main" val="1402640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Учебные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908" y="1690688"/>
            <a:ext cx="7803995" cy="4351338"/>
          </a:xfrm>
        </p:spPr>
        <p:txBody>
          <a:bodyPr>
            <a:normAutofit fontScale="925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/>
              <a:t>Транспортное обслуживание туристов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Классификация транспортных средств в туризме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Особенности организации авиаперевозок туристов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Особенности организации железнодорожных туров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Особенности организации автотранспортных путешествий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Особенности перевозок пассажиров водным транспортом</a:t>
            </a:r>
          </a:p>
          <a:p>
            <a:endParaRPr lang="ru-RU" dirty="0"/>
          </a:p>
        </p:txBody>
      </p:sp>
      <p:pic>
        <p:nvPicPr>
          <p:cNvPr id="2054" name="Picture 6" descr="Транспорт картинки для презентации - 76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2038" y="479503"/>
            <a:ext cx="4453054" cy="5754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81420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454" y="833476"/>
            <a:ext cx="113538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u="sng" dirty="0"/>
              <a:t>Возврат денег за проездные документы, приобретенные по групповой заявке производится в следующем порядке: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4454" y="2506662"/>
            <a:ext cx="10515600" cy="4351338"/>
          </a:xfrm>
        </p:spPr>
        <p:txBody>
          <a:bodyPr>
            <a:normAutofit/>
          </a:bodyPr>
          <a:lstStyle/>
          <a:p>
            <a:pPr lvl="0" algn="just"/>
            <a:r>
              <a:rPr lang="ru-RU" sz="3600" dirty="0"/>
              <a:t>по безналичному расчету – на расчетный счет юридического лица, которое приобрело билеты;</a:t>
            </a:r>
          </a:p>
          <a:p>
            <a:pPr lvl="0" algn="just"/>
            <a:r>
              <a:rPr lang="ru-RU" sz="3600" dirty="0"/>
              <a:t>за наличный расчет – на расчетный счет юридического лица, почтовым переводом, а также на руки лицу, фамилия которого указана в билете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9534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1. Транспортное обслуживание </a:t>
            </a:r>
            <a:r>
              <a:rPr lang="ru-RU" b="1" dirty="0" smtClean="0"/>
              <a:t>туристов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Транспортные услуги - один из основных видов обслуживания в туризме. </a:t>
            </a:r>
            <a:r>
              <a:rPr lang="ru-RU" dirty="0" smtClean="0"/>
              <a:t>На них приходится и большая часть цены тура (40-60%). </a:t>
            </a:r>
          </a:p>
          <a:p>
            <a:pPr algn="just"/>
            <a:r>
              <a:rPr lang="ru-RU" dirty="0" smtClean="0"/>
              <a:t>Основная </a:t>
            </a:r>
            <a:r>
              <a:rPr lang="ru-RU" dirty="0"/>
              <a:t>доля в общей массе транспортных услуг принадлежит авиационному транспорту. </a:t>
            </a:r>
            <a:endParaRPr lang="ru-RU" dirty="0" smtClean="0"/>
          </a:p>
          <a:p>
            <a:pPr algn="just"/>
            <a:r>
              <a:rPr lang="ru-RU" dirty="0" smtClean="0"/>
              <a:t>Услуги </a:t>
            </a:r>
            <a:r>
              <a:rPr lang="ru-RU" dirty="0"/>
              <a:t>перевозки и иные транспортные услуги присутствуют в различных составляющих туристского продукта. </a:t>
            </a:r>
            <a:endParaRPr lang="ru-RU" dirty="0" smtClean="0"/>
          </a:p>
          <a:p>
            <a:pPr algn="just"/>
            <a:r>
              <a:rPr lang="ru-RU" dirty="0" smtClean="0"/>
              <a:t>Прежде </a:t>
            </a:r>
            <a:r>
              <a:rPr lang="ru-RU" dirty="0"/>
              <a:t>всего, это перевозка с места отправления в место назначения и </a:t>
            </a:r>
            <a:r>
              <a:rPr lang="ru-RU" i="1" dirty="0"/>
              <a:t>трансфер - </a:t>
            </a:r>
            <a:r>
              <a:rPr lang="ru-RU" dirty="0"/>
              <a:t>перевозка туристов к объекту назначения, транспортные услуги на месте.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4974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Выбор транспортных средств определяется: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рейтингом их популярности</a:t>
            </a:r>
          </a:p>
          <a:p>
            <a:r>
              <a:rPr lang="ru-RU" dirty="0" smtClean="0"/>
              <a:t>степенью развития транспортной системы</a:t>
            </a:r>
          </a:p>
          <a:p>
            <a:r>
              <a:rPr lang="ru-RU" dirty="0" smtClean="0"/>
              <a:t>видом путешествий</a:t>
            </a:r>
          </a:p>
          <a:p>
            <a:r>
              <a:rPr lang="ru-RU" dirty="0" smtClean="0"/>
              <a:t>протяженностью маршрута</a:t>
            </a:r>
          </a:p>
          <a:p>
            <a:r>
              <a:rPr lang="ru-RU" dirty="0" smtClean="0"/>
              <a:t>благосостоянием населения</a:t>
            </a:r>
          </a:p>
          <a:p>
            <a:endParaRPr lang="ru-RU" dirty="0" smtClean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тарифами</a:t>
            </a:r>
          </a:p>
          <a:p>
            <a:r>
              <a:rPr lang="ru-RU" dirty="0" smtClean="0"/>
              <a:t>туристско-рекреационными ресурсами</a:t>
            </a:r>
          </a:p>
          <a:p>
            <a:r>
              <a:rPr lang="ru-RU" dirty="0" smtClean="0"/>
              <a:t>национальными традициями,</a:t>
            </a:r>
          </a:p>
          <a:p>
            <a:r>
              <a:rPr lang="ru-RU" dirty="0" smtClean="0"/>
              <a:t>демографической структурой населения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5055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69127" y="-100652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/>
              <a:t>Виды транспорта в туризме:</a:t>
            </a:r>
            <a:endParaRPr lang="ru-RU" b="1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541827"/>
              </p:ext>
            </p:extLst>
          </p:nvPr>
        </p:nvGraphicFramePr>
        <p:xfrm>
          <a:off x="838200" y="1825625"/>
          <a:ext cx="5562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Цветной транспорт | Премиум векторы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425149"/>
            <a:ext cx="5586761" cy="440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873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2. Классификация транспортных средств</a:t>
            </a:r>
            <a:r>
              <a:rPr lang="ru-RU" b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Классификация по ЮНВТО: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1. Воздушный транспорт: рейсы, подчиняющиеся расписанию; рейсы, не подчиняющиеся расписанию; прочие воздушные перевозки.</a:t>
            </a:r>
          </a:p>
          <a:p>
            <a:pPr algn="just"/>
            <a:r>
              <a:rPr lang="ru-RU" dirty="0"/>
              <a:t>2. Водный транспорт: пассажирские линии и паромы; круизы; прочие виды.</a:t>
            </a:r>
          </a:p>
          <a:p>
            <a:pPr algn="just"/>
            <a:r>
              <a:rPr lang="ru-RU" dirty="0" smtClean="0"/>
              <a:t>3.Сухопутный </a:t>
            </a:r>
            <a:r>
              <a:rPr lang="ru-RU" dirty="0"/>
              <a:t>транспорт: железнодорожный транспорт; междугородные и городские автобусы; прочий общественный автодорожный транспорт; частные автомашины вместимостью до восьми человек; прокат автотранспортных средств; прочие сухопутные транспортные средства.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964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815" y="0"/>
            <a:ext cx="12191999" cy="772299"/>
          </a:xfrm>
        </p:spPr>
        <p:txBody>
          <a:bodyPr>
            <a:normAutofit fontScale="90000"/>
          </a:bodyPr>
          <a:lstStyle/>
          <a:p>
            <a:r>
              <a:rPr lang="ru-RU" dirty="0"/>
              <a:t>Международная классификация транспортных средств 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4255943"/>
              </p:ext>
            </p:extLst>
          </p:nvPr>
        </p:nvGraphicFramePr>
        <p:xfrm>
          <a:off x="798241" y="772299"/>
          <a:ext cx="10863146" cy="5965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430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372" y="-1742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 </a:t>
            </a:r>
            <a:br>
              <a:rPr lang="ru-RU" dirty="0"/>
            </a:br>
            <a:r>
              <a:rPr lang="ru-RU" b="1" dirty="0"/>
              <a:t>3. Особенности организации авиаперевозок туристов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36776"/>
            <a:ext cx="6817364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/>
              <a:t>во-первых, </a:t>
            </a:r>
            <a:r>
              <a:rPr lang="ru-RU" dirty="0"/>
              <a:t>авиация - самый быстрый и удобный вид транспорта при переездах на дальние расстояния; </a:t>
            </a:r>
            <a:endParaRPr lang="ru-RU" dirty="0" smtClean="0"/>
          </a:p>
          <a:p>
            <a:pPr algn="just"/>
            <a:r>
              <a:rPr lang="ru-RU" b="1" dirty="0" smtClean="0"/>
              <a:t>во-вторых</a:t>
            </a:r>
            <a:r>
              <a:rPr lang="ru-RU" b="1" dirty="0"/>
              <a:t>, </a:t>
            </a:r>
            <a:r>
              <a:rPr lang="ru-RU" dirty="0"/>
              <a:t>сервис на авиарейсах в настоящее время имеет привлекательный для туристов вид; </a:t>
            </a:r>
            <a:endParaRPr lang="ru-RU" dirty="0" smtClean="0"/>
          </a:p>
          <a:p>
            <a:pPr algn="just"/>
            <a:r>
              <a:rPr lang="ru-RU" b="1" dirty="0" smtClean="0"/>
              <a:t>в-третьих</a:t>
            </a:r>
            <a:r>
              <a:rPr lang="ru-RU" b="1" dirty="0"/>
              <a:t>, </a:t>
            </a:r>
            <a:r>
              <a:rPr lang="ru-RU" dirty="0"/>
              <a:t>авиационные компании напрямую и через международные сети бронирования и резервирования выплачивают туристским агентствам комиссионные за каждое забронированное в самолете место, мотивируя их тем самым выбирать авиаперевозки. </a:t>
            </a:r>
          </a:p>
        </p:txBody>
      </p:sp>
      <p:pic>
        <p:nvPicPr>
          <p:cNvPr id="4098" name="Picture 2" descr="Самолет Белый Фон — стоковые фотографии и другие картинки Самолёт - Самолёт,  Авиакосмическая промышленность, Аэропорт - i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6836" y="691453"/>
            <a:ext cx="4145164" cy="2709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белый самолет изображенный в 3d на белом фоне, посадка самолета, аэропорт  самолета, авиация фон картинки и Фото для бесплатной загруз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7364" y="3074291"/>
            <a:ext cx="5374636" cy="301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6086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Регулярные </a:t>
            </a:r>
            <a:r>
              <a:rPr lang="ru-RU" b="1" dirty="0"/>
              <a:t>рейсы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Регулярные рейсы выполняются крупными российскими и зарубежными авиакомпаниями (</a:t>
            </a:r>
            <a:r>
              <a:rPr lang="ru-RU" dirty="0" err="1"/>
              <a:t>Aeroflot</a:t>
            </a:r>
            <a:r>
              <a:rPr lang="ru-RU" dirty="0"/>
              <a:t>, </a:t>
            </a:r>
            <a:r>
              <a:rPr lang="ru-RU" dirty="0" err="1"/>
              <a:t>Transaero</a:t>
            </a:r>
            <a:r>
              <a:rPr lang="ru-RU" dirty="0"/>
              <a:t>, </a:t>
            </a:r>
            <a:r>
              <a:rPr lang="ru-RU" dirty="0" err="1"/>
              <a:t>Etihad</a:t>
            </a:r>
            <a:r>
              <a:rPr lang="ru-RU" dirty="0"/>
              <a:t>, </a:t>
            </a:r>
            <a:r>
              <a:rPr lang="ru-RU" dirty="0" err="1"/>
              <a:t>Emirates</a:t>
            </a:r>
            <a:r>
              <a:rPr lang="ru-RU" dirty="0"/>
              <a:t>) строго по </a:t>
            </a:r>
            <a:r>
              <a:rPr lang="ru-RU" dirty="0" smtClean="0"/>
              <a:t>расписанию</a:t>
            </a:r>
          </a:p>
          <a:p>
            <a:pPr algn="just"/>
            <a:r>
              <a:rPr lang="ru-RU" dirty="0"/>
              <a:t>Салон самолета разделен на три класса: первый, бизнес и </a:t>
            </a:r>
            <a:r>
              <a:rPr lang="ru-RU" dirty="0" smtClean="0"/>
              <a:t>эконом-класс</a:t>
            </a:r>
          </a:p>
          <a:p>
            <a:pPr algn="just"/>
            <a:r>
              <a:rPr lang="ru-RU" dirty="0"/>
              <a:t>Регулярные рейсы осуществляются авиакомпанией круглый год. Они могут быть необязательно ежедневными, но всегда в одно и то же время весь год. </a:t>
            </a:r>
            <a:endParaRPr lang="ru-RU" dirty="0" smtClean="0"/>
          </a:p>
          <a:p>
            <a:pPr algn="just"/>
            <a:r>
              <a:rPr lang="ru-RU" dirty="0" smtClean="0"/>
              <a:t>Купить </a:t>
            </a:r>
            <a:r>
              <a:rPr lang="ru-RU" dirty="0"/>
              <a:t>билеты на регулярные рейсы можно в любое время, независимо от популярности или сезонности направления. Билеты на регулярный рейс можно вернуть, если поменялись планы. </a:t>
            </a:r>
          </a:p>
        </p:txBody>
      </p:sp>
    </p:spTree>
    <p:extLst>
      <p:ext uri="{BB962C8B-B14F-4D97-AF65-F5344CB8AC3E}">
        <p14:creationId xmlns:p14="http://schemas.microsoft.com/office/powerpoint/2010/main" val="14638393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</TotalTime>
  <Words>1146</Words>
  <Application>Microsoft Office PowerPoint</Application>
  <PresentationFormat>Широкоэкранный</PresentationFormat>
  <Paragraphs>103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Тема Office</vt:lpstr>
      <vt:lpstr>Основы туризма и гостеприимства</vt:lpstr>
      <vt:lpstr>Учебные вопросы:</vt:lpstr>
      <vt:lpstr>1. Транспортное обслуживание туристов</vt:lpstr>
      <vt:lpstr>Выбор транспортных средств определяется:</vt:lpstr>
      <vt:lpstr>Виды транспорта в туризме:</vt:lpstr>
      <vt:lpstr>2. Классификация транспортных средств. Классификация по ЮНВТО:</vt:lpstr>
      <vt:lpstr>Международная классификация транспортных средств </vt:lpstr>
      <vt:lpstr>  3. Особенности организации авиаперевозок туристов </vt:lpstr>
      <vt:lpstr>Регулярные рейсы</vt:lpstr>
      <vt:lpstr>На воздушном транспорте существуют:</vt:lpstr>
      <vt:lpstr>Авиаперевозки туристов</vt:lpstr>
      <vt:lpstr>Виды чартерных рейсов</vt:lpstr>
      <vt:lpstr>4. Особенности организации железнодорожных туров</vt:lpstr>
      <vt:lpstr>Особенности ж/д перевозок</vt:lpstr>
      <vt:lpstr>Виды транспортного обслуживания туристов:</vt:lpstr>
      <vt:lpstr>Категории стандартных железнодорожные туров:</vt:lpstr>
      <vt:lpstr>Правила переезда туристов:</vt:lpstr>
      <vt:lpstr>Перевозочные документы:</vt:lpstr>
      <vt:lpstr>Презентация PowerPoint</vt:lpstr>
      <vt:lpstr>Возврат денег за проездные документы, приобретенные по групповой заявке производится в следующем порядке: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туризма и гостеприимства</dc:title>
  <dc:creator>USER</dc:creator>
  <cp:lastModifiedBy>USER</cp:lastModifiedBy>
  <cp:revision>36</cp:revision>
  <dcterms:created xsi:type="dcterms:W3CDTF">2023-12-17T11:03:09Z</dcterms:created>
  <dcterms:modified xsi:type="dcterms:W3CDTF">2023-12-17T13:39:22Z</dcterms:modified>
</cp:coreProperties>
</file>