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23F95-3CD6-49E4-B729-8A412678183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1F30F3-B26A-43B1-B49B-B28BF7D6B87F}">
      <dgm:prSet/>
      <dgm:spPr/>
      <dgm:t>
        <a:bodyPr/>
        <a:lstStyle/>
        <a:p>
          <a:pPr rtl="0"/>
          <a:r>
            <a:rPr lang="ru-RU" smtClean="0"/>
            <a:t>питание, оплаченное туристом; </a:t>
          </a:r>
          <a:endParaRPr lang="ru-RU"/>
        </a:p>
      </dgm:t>
    </dgm:pt>
    <dgm:pt modelId="{204EC7DD-6EFE-4FA7-85BD-EC8F7AFF96D4}" type="parTrans" cxnId="{5B099C33-C927-4D31-8B6D-40E6E405C9BD}">
      <dgm:prSet/>
      <dgm:spPr/>
      <dgm:t>
        <a:bodyPr/>
        <a:lstStyle/>
        <a:p>
          <a:endParaRPr lang="ru-RU"/>
        </a:p>
      </dgm:t>
    </dgm:pt>
    <dgm:pt modelId="{1CCC55A8-ED70-49BE-9F90-DF5250CF64F7}" type="sibTrans" cxnId="{5B099C33-C927-4D31-8B6D-40E6E405C9BD}">
      <dgm:prSet/>
      <dgm:spPr/>
      <dgm:t>
        <a:bodyPr/>
        <a:lstStyle/>
        <a:p>
          <a:endParaRPr lang="ru-RU"/>
        </a:p>
      </dgm:t>
    </dgm:pt>
    <dgm:pt modelId="{9E4D2707-09E9-40F6-8D52-FDD4F8764456}">
      <dgm:prSet/>
      <dgm:spPr/>
      <dgm:t>
        <a:bodyPr/>
        <a:lstStyle/>
        <a:p>
          <a:pPr rtl="0"/>
          <a:r>
            <a:rPr lang="ru-RU" smtClean="0"/>
            <a:t>питание не включенное в стоимость турпакета и предоставляемое за дополнительную плату; </a:t>
          </a:r>
          <a:endParaRPr lang="ru-RU"/>
        </a:p>
      </dgm:t>
    </dgm:pt>
    <dgm:pt modelId="{76B4AEDF-491E-4492-98DE-3B88517D93F5}" type="parTrans" cxnId="{4FC0B0FD-79D3-4213-B290-475D59B5210A}">
      <dgm:prSet/>
      <dgm:spPr/>
      <dgm:t>
        <a:bodyPr/>
        <a:lstStyle/>
        <a:p>
          <a:endParaRPr lang="ru-RU"/>
        </a:p>
      </dgm:t>
    </dgm:pt>
    <dgm:pt modelId="{44EE069C-8BAA-4B15-A5A8-97ABED719EEA}" type="sibTrans" cxnId="{4FC0B0FD-79D3-4213-B290-475D59B5210A}">
      <dgm:prSet/>
      <dgm:spPr/>
      <dgm:t>
        <a:bodyPr/>
        <a:lstStyle/>
        <a:p>
          <a:endParaRPr lang="ru-RU"/>
        </a:p>
      </dgm:t>
    </dgm:pt>
    <dgm:pt modelId="{DACA7EB5-B3DE-409D-B0A9-97BC24C07BAC}">
      <dgm:prSet/>
      <dgm:spPr/>
      <dgm:t>
        <a:bodyPr/>
        <a:lstStyle/>
        <a:p>
          <a:pPr rtl="0"/>
          <a:r>
            <a:rPr lang="ru-RU" smtClean="0"/>
            <a:t>самообслуживание </a:t>
          </a:r>
          <a:endParaRPr lang="ru-RU"/>
        </a:p>
      </dgm:t>
    </dgm:pt>
    <dgm:pt modelId="{17333AC8-E3FF-4719-A29E-312CC68186E4}" type="parTrans" cxnId="{4E16F78F-53E7-483C-9E5E-CFA06DB16205}">
      <dgm:prSet/>
      <dgm:spPr/>
      <dgm:t>
        <a:bodyPr/>
        <a:lstStyle/>
        <a:p>
          <a:endParaRPr lang="ru-RU"/>
        </a:p>
      </dgm:t>
    </dgm:pt>
    <dgm:pt modelId="{9651FDF3-7033-43F8-8CA5-F5FD3116DC46}" type="sibTrans" cxnId="{4E16F78F-53E7-483C-9E5E-CFA06DB16205}">
      <dgm:prSet/>
      <dgm:spPr/>
      <dgm:t>
        <a:bodyPr/>
        <a:lstStyle/>
        <a:p>
          <a:endParaRPr lang="ru-RU"/>
        </a:p>
      </dgm:t>
    </dgm:pt>
    <dgm:pt modelId="{2A8B3E81-6CF3-4549-B7BD-A2CB6CC9C38A}" type="pres">
      <dgm:prSet presAssocID="{B7A23F95-3CD6-49E4-B729-8A412678183E}" presName="vert0" presStyleCnt="0">
        <dgm:presLayoutVars>
          <dgm:dir/>
          <dgm:animOne val="branch"/>
          <dgm:animLvl val="lvl"/>
        </dgm:presLayoutVars>
      </dgm:prSet>
      <dgm:spPr/>
    </dgm:pt>
    <dgm:pt modelId="{27702808-822A-453C-A5CF-F4EB057FA2BB}" type="pres">
      <dgm:prSet presAssocID="{7F1F30F3-B26A-43B1-B49B-B28BF7D6B87F}" presName="thickLine" presStyleLbl="alignNode1" presStyleIdx="0" presStyleCnt="3"/>
      <dgm:spPr/>
    </dgm:pt>
    <dgm:pt modelId="{3563118A-6D32-4A2A-A9B4-6CD5D9A0E184}" type="pres">
      <dgm:prSet presAssocID="{7F1F30F3-B26A-43B1-B49B-B28BF7D6B87F}" presName="horz1" presStyleCnt="0"/>
      <dgm:spPr/>
    </dgm:pt>
    <dgm:pt modelId="{68D00C36-9D82-4C62-B9FE-F8708C7A951A}" type="pres">
      <dgm:prSet presAssocID="{7F1F30F3-B26A-43B1-B49B-B28BF7D6B87F}" presName="tx1" presStyleLbl="revTx" presStyleIdx="0" presStyleCnt="3"/>
      <dgm:spPr/>
    </dgm:pt>
    <dgm:pt modelId="{8D58CB41-5870-41DF-A504-C5B7876CBBDF}" type="pres">
      <dgm:prSet presAssocID="{7F1F30F3-B26A-43B1-B49B-B28BF7D6B87F}" presName="vert1" presStyleCnt="0"/>
      <dgm:spPr/>
    </dgm:pt>
    <dgm:pt modelId="{F91C063A-2E85-4D50-9A6E-6E615D9C7BB5}" type="pres">
      <dgm:prSet presAssocID="{9E4D2707-09E9-40F6-8D52-FDD4F8764456}" presName="thickLine" presStyleLbl="alignNode1" presStyleIdx="1" presStyleCnt="3"/>
      <dgm:spPr/>
    </dgm:pt>
    <dgm:pt modelId="{14F1F8EA-9626-443A-9707-E2C34E371D48}" type="pres">
      <dgm:prSet presAssocID="{9E4D2707-09E9-40F6-8D52-FDD4F8764456}" presName="horz1" presStyleCnt="0"/>
      <dgm:spPr/>
    </dgm:pt>
    <dgm:pt modelId="{B52CCF7F-83C2-4305-8712-9803F8323C49}" type="pres">
      <dgm:prSet presAssocID="{9E4D2707-09E9-40F6-8D52-FDD4F8764456}" presName="tx1" presStyleLbl="revTx" presStyleIdx="1" presStyleCnt="3"/>
      <dgm:spPr/>
    </dgm:pt>
    <dgm:pt modelId="{583CC7AF-B21A-4BFC-8785-E5B6BC370607}" type="pres">
      <dgm:prSet presAssocID="{9E4D2707-09E9-40F6-8D52-FDD4F8764456}" presName="vert1" presStyleCnt="0"/>
      <dgm:spPr/>
    </dgm:pt>
    <dgm:pt modelId="{18AAFBB5-BCFE-43C7-BEBE-EA7898F972F4}" type="pres">
      <dgm:prSet presAssocID="{DACA7EB5-B3DE-409D-B0A9-97BC24C07BAC}" presName="thickLine" presStyleLbl="alignNode1" presStyleIdx="2" presStyleCnt="3"/>
      <dgm:spPr/>
    </dgm:pt>
    <dgm:pt modelId="{0E1129DC-7630-4A9C-A14F-34C74C9AEE67}" type="pres">
      <dgm:prSet presAssocID="{DACA7EB5-B3DE-409D-B0A9-97BC24C07BAC}" presName="horz1" presStyleCnt="0"/>
      <dgm:spPr/>
    </dgm:pt>
    <dgm:pt modelId="{921C9C69-4009-44CC-B02B-4BCF33B7E1A7}" type="pres">
      <dgm:prSet presAssocID="{DACA7EB5-B3DE-409D-B0A9-97BC24C07BAC}" presName="tx1" presStyleLbl="revTx" presStyleIdx="2" presStyleCnt="3"/>
      <dgm:spPr/>
    </dgm:pt>
    <dgm:pt modelId="{7060CA42-6996-4863-A18C-A8756449B5AA}" type="pres">
      <dgm:prSet presAssocID="{DACA7EB5-B3DE-409D-B0A9-97BC24C07BAC}" presName="vert1" presStyleCnt="0"/>
      <dgm:spPr/>
    </dgm:pt>
  </dgm:ptLst>
  <dgm:cxnLst>
    <dgm:cxn modelId="{C16F36DF-1ECD-4C9F-81C6-D7FE11FE24A4}" type="presOf" srcId="{DACA7EB5-B3DE-409D-B0A9-97BC24C07BAC}" destId="{921C9C69-4009-44CC-B02B-4BCF33B7E1A7}" srcOrd="0" destOrd="0" presId="urn:microsoft.com/office/officeart/2008/layout/LinedList"/>
    <dgm:cxn modelId="{730B6D72-C762-4B08-B6D2-523B693B5F15}" type="presOf" srcId="{9E4D2707-09E9-40F6-8D52-FDD4F8764456}" destId="{B52CCF7F-83C2-4305-8712-9803F8323C49}" srcOrd="0" destOrd="0" presId="urn:microsoft.com/office/officeart/2008/layout/LinedList"/>
    <dgm:cxn modelId="{858DA6F5-F980-4380-811F-43FF3E8F57E9}" type="presOf" srcId="{B7A23F95-3CD6-49E4-B729-8A412678183E}" destId="{2A8B3E81-6CF3-4549-B7BD-A2CB6CC9C38A}" srcOrd="0" destOrd="0" presId="urn:microsoft.com/office/officeart/2008/layout/LinedList"/>
    <dgm:cxn modelId="{4E16F78F-53E7-483C-9E5E-CFA06DB16205}" srcId="{B7A23F95-3CD6-49E4-B729-8A412678183E}" destId="{DACA7EB5-B3DE-409D-B0A9-97BC24C07BAC}" srcOrd="2" destOrd="0" parTransId="{17333AC8-E3FF-4719-A29E-312CC68186E4}" sibTransId="{9651FDF3-7033-43F8-8CA5-F5FD3116DC46}"/>
    <dgm:cxn modelId="{5B099C33-C927-4D31-8B6D-40E6E405C9BD}" srcId="{B7A23F95-3CD6-49E4-B729-8A412678183E}" destId="{7F1F30F3-B26A-43B1-B49B-B28BF7D6B87F}" srcOrd="0" destOrd="0" parTransId="{204EC7DD-6EFE-4FA7-85BD-EC8F7AFF96D4}" sibTransId="{1CCC55A8-ED70-49BE-9F90-DF5250CF64F7}"/>
    <dgm:cxn modelId="{4FC0B0FD-79D3-4213-B290-475D59B5210A}" srcId="{B7A23F95-3CD6-49E4-B729-8A412678183E}" destId="{9E4D2707-09E9-40F6-8D52-FDD4F8764456}" srcOrd="1" destOrd="0" parTransId="{76B4AEDF-491E-4492-98DE-3B88517D93F5}" sibTransId="{44EE069C-8BAA-4B15-A5A8-97ABED719EEA}"/>
    <dgm:cxn modelId="{E9564DD0-029A-4B0E-B40A-33E2B530113A}" type="presOf" srcId="{7F1F30F3-B26A-43B1-B49B-B28BF7D6B87F}" destId="{68D00C36-9D82-4C62-B9FE-F8708C7A951A}" srcOrd="0" destOrd="0" presId="urn:microsoft.com/office/officeart/2008/layout/LinedList"/>
    <dgm:cxn modelId="{EF982BA0-4CDD-470F-B219-21F6EBE3CCCF}" type="presParOf" srcId="{2A8B3E81-6CF3-4549-B7BD-A2CB6CC9C38A}" destId="{27702808-822A-453C-A5CF-F4EB057FA2BB}" srcOrd="0" destOrd="0" presId="urn:microsoft.com/office/officeart/2008/layout/LinedList"/>
    <dgm:cxn modelId="{88759CAB-0823-4927-B457-68A727D4CA6D}" type="presParOf" srcId="{2A8B3E81-6CF3-4549-B7BD-A2CB6CC9C38A}" destId="{3563118A-6D32-4A2A-A9B4-6CD5D9A0E184}" srcOrd="1" destOrd="0" presId="urn:microsoft.com/office/officeart/2008/layout/LinedList"/>
    <dgm:cxn modelId="{5F7A9A9F-AAFE-403F-A588-CB30F5592918}" type="presParOf" srcId="{3563118A-6D32-4A2A-A9B4-6CD5D9A0E184}" destId="{68D00C36-9D82-4C62-B9FE-F8708C7A951A}" srcOrd="0" destOrd="0" presId="urn:microsoft.com/office/officeart/2008/layout/LinedList"/>
    <dgm:cxn modelId="{9113624F-79E4-4EFE-8154-5FD543E7B20B}" type="presParOf" srcId="{3563118A-6D32-4A2A-A9B4-6CD5D9A0E184}" destId="{8D58CB41-5870-41DF-A504-C5B7876CBBDF}" srcOrd="1" destOrd="0" presId="urn:microsoft.com/office/officeart/2008/layout/LinedList"/>
    <dgm:cxn modelId="{618EA1F4-55E2-43FB-BDE2-FDFE5230818C}" type="presParOf" srcId="{2A8B3E81-6CF3-4549-B7BD-A2CB6CC9C38A}" destId="{F91C063A-2E85-4D50-9A6E-6E615D9C7BB5}" srcOrd="2" destOrd="0" presId="urn:microsoft.com/office/officeart/2008/layout/LinedList"/>
    <dgm:cxn modelId="{502B6E85-1FFC-4B62-921B-ADEC736D8FDE}" type="presParOf" srcId="{2A8B3E81-6CF3-4549-B7BD-A2CB6CC9C38A}" destId="{14F1F8EA-9626-443A-9707-E2C34E371D48}" srcOrd="3" destOrd="0" presId="urn:microsoft.com/office/officeart/2008/layout/LinedList"/>
    <dgm:cxn modelId="{D5698C23-2715-48AB-A85A-EBEC21A11D4A}" type="presParOf" srcId="{14F1F8EA-9626-443A-9707-E2C34E371D48}" destId="{B52CCF7F-83C2-4305-8712-9803F8323C49}" srcOrd="0" destOrd="0" presId="urn:microsoft.com/office/officeart/2008/layout/LinedList"/>
    <dgm:cxn modelId="{70EEE222-098D-4346-8E8A-A265D3783A84}" type="presParOf" srcId="{14F1F8EA-9626-443A-9707-E2C34E371D48}" destId="{583CC7AF-B21A-4BFC-8785-E5B6BC370607}" srcOrd="1" destOrd="0" presId="urn:microsoft.com/office/officeart/2008/layout/LinedList"/>
    <dgm:cxn modelId="{52F8993E-9EF1-44D3-B6C0-ED74C63E51D7}" type="presParOf" srcId="{2A8B3E81-6CF3-4549-B7BD-A2CB6CC9C38A}" destId="{18AAFBB5-BCFE-43C7-BEBE-EA7898F972F4}" srcOrd="4" destOrd="0" presId="urn:microsoft.com/office/officeart/2008/layout/LinedList"/>
    <dgm:cxn modelId="{74FED64E-BE88-45F4-8EA8-0D6A45DD3807}" type="presParOf" srcId="{2A8B3E81-6CF3-4549-B7BD-A2CB6CC9C38A}" destId="{0E1129DC-7630-4A9C-A14F-34C74C9AEE67}" srcOrd="5" destOrd="0" presId="urn:microsoft.com/office/officeart/2008/layout/LinedList"/>
    <dgm:cxn modelId="{B7310352-FF33-4380-923B-1DD09186C533}" type="presParOf" srcId="{0E1129DC-7630-4A9C-A14F-34C74C9AEE67}" destId="{921C9C69-4009-44CC-B02B-4BCF33B7E1A7}" srcOrd="0" destOrd="0" presId="urn:microsoft.com/office/officeart/2008/layout/LinedList"/>
    <dgm:cxn modelId="{D24206BE-9998-42AA-9128-79363E91430A}" type="presParOf" srcId="{0E1129DC-7630-4A9C-A14F-34C74C9AEE67}" destId="{7060CA42-6996-4863-A18C-A8756449B5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73193F-7B05-46E7-AF4F-400F559C49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B17E4A9-476D-4830-B253-C9AA4AC77E09}">
      <dgm:prSet/>
      <dgm:spPr/>
      <dgm:t>
        <a:bodyPr/>
        <a:lstStyle/>
        <a:p>
          <a:pPr rtl="0"/>
          <a:r>
            <a:rPr lang="ru-RU" smtClean="0"/>
            <a:t>Существуют такие виды туризма, как гастрономический (кулинарный) туризм - туризм, основанный на знакомстве с национальной кухней той или иной дестинации, культурный, этно-туризм, событийный туризм и т. д., где пища и питание представляют собой важную часть </a:t>
          </a:r>
          <a:endParaRPr lang="ru-RU"/>
        </a:p>
      </dgm:t>
    </dgm:pt>
    <dgm:pt modelId="{C5B6540B-F152-47CD-865C-9E5BFF4B86C4}" type="parTrans" cxnId="{EE70717F-B863-4E79-B6F9-76072895095F}">
      <dgm:prSet/>
      <dgm:spPr/>
      <dgm:t>
        <a:bodyPr/>
        <a:lstStyle/>
        <a:p>
          <a:endParaRPr lang="ru-RU"/>
        </a:p>
      </dgm:t>
    </dgm:pt>
    <dgm:pt modelId="{2B31F84D-9783-43E3-8C71-96DDA7369C4E}" type="sibTrans" cxnId="{EE70717F-B863-4E79-B6F9-76072895095F}">
      <dgm:prSet/>
      <dgm:spPr/>
      <dgm:t>
        <a:bodyPr/>
        <a:lstStyle/>
        <a:p>
          <a:endParaRPr lang="ru-RU"/>
        </a:p>
      </dgm:t>
    </dgm:pt>
    <dgm:pt modelId="{FF6EDD0A-8B49-4BEF-BC5B-85A7CA556241}">
      <dgm:prSet/>
      <dgm:spPr/>
      <dgm:t>
        <a:bodyPr/>
        <a:lstStyle/>
        <a:p>
          <a:pPr rtl="0"/>
          <a:r>
            <a:rPr lang="ru-RU" smtClean="0"/>
            <a:t>Таким образом, еда и питание являются либо основой для развития туризма в регионе, либо одним из основных элементов в обслуживании на туристском маршруте в рамках того или иного вида туризма</a:t>
          </a:r>
          <a:endParaRPr lang="ru-RU"/>
        </a:p>
      </dgm:t>
    </dgm:pt>
    <dgm:pt modelId="{B4C1C627-0220-4171-9C60-0AED8E0A8E49}" type="parTrans" cxnId="{9CC6C29A-4975-4F0F-8F35-44F7B73B0B7A}">
      <dgm:prSet/>
      <dgm:spPr/>
      <dgm:t>
        <a:bodyPr/>
        <a:lstStyle/>
        <a:p>
          <a:endParaRPr lang="ru-RU"/>
        </a:p>
      </dgm:t>
    </dgm:pt>
    <dgm:pt modelId="{32080515-AE2F-4782-B4F4-B1508745AEAD}" type="sibTrans" cxnId="{9CC6C29A-4975-4F0F-8F35-44F7B73B0B7A}">
      <dgm:prSet/>
      <dgm:spPr/>
      <dgm:t>
        <a:bodyPr/>
        <a:lstStyle/>
        <a:p>
          <a:endParaRPr lang="ru-RU"/>
        </a:p>
      </dgm:t>
    </dgm:pt>
    <dgm:pt modelId="{03F0CB0C-8CDA-4AC1-B63E-89AD8F9B940B}" type="pres">
      <dgm:prSet presAssocID="{6373193F-7B05-46E7-AF4F-400F559C49B9}" presName="Name0" presStyleCnt="0">
        <dgm:presLayoutVars>
          <dgm:chMax val="7"/>
          <dgm:chPref val="7"/>
          <dgm:dir/>
        </dgm:presLayoutVars>
      </dgm:prSet>
      <dgm:spPr/>
    </dgm:pt>
    <dgm:pt modelId="{4BF29D1C-FB00-45CE-AC75-0345A2B58A46}" type="pres">
      <dgm:prSet presAssocID="{6373193F-7B05-46E7-AF4F-400F559C49B9}" presName="Name1" presStyleCnt="0"/>
      <dgm:spPr/>
    </dgm:pt>
    <dgm:pt modelId="{0695EFE3-3383-4815-A2CC-3C87C226251F}" type="pres">
      <dgm:prSet presAssocID="{6373193F-7B05-46E7-AF4F-400F559C49B9}" presName="cycle" presStyleCnt="0"/>
      <dgm:spPr/>
    </dgm:pt>
    <dgm:pt modelId="{A3064B8A-D8A5-4639-9C16-24B0A716E82D}" type="pres">
      <dgm:prSet presAssocID="{6373193F-7B05-46E7-AF4F-400F559C49B9}" presName="srcNode" presStyleLbl="node1" presStyleIdx="0" presStyleCnt="2"/>
      <dgm:spPr/>
    </dgm:pt>
    <dgm:pt modelId="{BA60F08D-D041-4F40-9FFA-77259735432B}" type="pres">
      <dgm:prSet presAssocID="{6373193F-7B05-46E7-AF4F-400F559C49B9}" presName="conn" presStyleLbl="parChTrans1D2" presStyleIdx="0" presStyleCnt="1"/>
      <dgm:spPr/>
    </dgm:pt>
    <dgm:pt modelId="{E754BA0F-FCBE-43C7-A3EA-18CE3CBC880C}" type="pres">
      <dgm:prSet presAssocID="{6373193F-7B05-46E7-AF4F-400F559C49B9}" presName="extraNode" presStyleLbl="node1" presStyleIdx="0" presStyleCnt="2"/>
      <dgm:spPr/>
    </dgm:pt>
    <dgm:pt modelId="{22DF3077-F414-45E9-A4AE-D0557F471567}" type="pres">
      <dgm:prSet presAssocID="{6373193F-7B05-46E7-AF4F-400F559C49B9}" presName="dstNode" presStyleLbl="node1" presStyleIdx="0" presStyleCnt="2"/>
      <dgm:spPr/>
    </dgm:pt>
    <dgm:pt modelId="{FA87C9AD-CBC8-4120-9534-765BBA34D6BD}" type="pres">
      <dgm:prSet presAssocID="{2B17E4A9-476D-4830-B253-C9AA4AC77E09}" presName="text_1" presStyleLbl="node1" presStyleIdx="0" presStyleCnt="2">
        <dgm:presLayoutVars>
          <dgm:bulletEnabled val="1"/>
        </dgm:presLayoutVars>
      </dgm:prSet>
      <dgm:spPr/>
    </dgm:pt>
    <dgm:pt modelId="{83074FB9-762D-48D6-8412-D007AC4291C5}" type="pres">
      <dgm:prSet presAssocID="{2B17E4A9-476D-4830-B253-C9AA4AC77E09}" presName="accent_1" presStyleCnt="0"/>
      <dgm:spPr/>
    </dgm:pt>
    <dgm:pt modelId="{1B8A5A59-7585-4166-A2F6-D9BD44BA30DB}" type="pres">
      <dgm:prSet presAssocID="{2B17E4A9-476D-4830-B253-C9AA4AC77E09}" presName="accentRepeatNode" presStyleLbl="solidFgAcc1" presStyleIdx="0" presStyleCnt="2"/>
      <dgm:spPr/>
    </dgm:pt>
    <dgm:pt modelId="{49034623-4AE1-4A7D-8605-3E419E643200}" type="pres">
      <dgm:prSet presAssocID="{FF6EDD0A-8B49-4BEF-BC5B-85A7CA556241}" presName="text_2" presStyleLbl="node1" presStyleIdx="1" presStyleCnt="2">
        <dgm:presLayoutVars>
          <dgm:bulletEnabled val="1"/>
        </dgm:presLayoutVars>
      </dgm:prSet>
      <dgm:spPr/>
    </dgm:pt>
    <dgm:pt modelId="{C8883241-DF5B-4604-865F-AE758777A3C2}" type="pres">
      <dgm:prSet presAssocID="{FF6EDD0A-8B49-4BEF-BC5B-85A7CA556241}" presName="accent_2" presStyleCnt="0"/>
      <dgm:spPr/>
    </dgm:pt>
    <dgm:pt modelId="{EB3C45F2-B27A-43E1-89A1-3FF2E0569F4A}" type="pres">
      <dgm:prSet presAssocID="{FF6EDD0A-8B49-4BEF-BC5B-85A7CA556241}" presName="accentRepeatNode" presStyleLbl="solidFgAcc1" presStyleIdx="1" presStyleCnt="2"/>
      <dgm:spPr/>
    </dgm:pt>
  </dgm:ptLst>
  <dgm:cxnLst>
    <dgm:cxn modelId="{2095EA36-4F6C-4E01-B618-0F8F7630FF93}" type="presOf" srcId="{FF6EDD0A-8B49-4BEF-BC5B-85A7CA556241}" destId="{49034623-4AE1-4A7D-8605-3E419E643200}" srcOrd="0" destOrd="0" presId="urn:microsoft.com/office/officeart/2008/layout/VerticalCurvedList"/>
    <dgm:cxn modelId="{58A84FD6-20E3-45A5-918A-6028E9AF5936}" type="presOf" srcId="{2B31F84D-9783-43E3-8C71-96DDA7369C4E}" destId="{BA60F08D-D041-4F40-9FFA-77259735432B}" srcOrd="0" destOrd="0" presId="urn:microsoft.com/office/officeart/2008/layout/VerticalCurvedList"/>
    <dgm:cxn modelId="{7B2BD465-FC4D-4BA7-A4AB-8A771B853AE5}" type="presOf" srcId="{6373193F-7B05-46E7-AF4F-400F559C49B9}" destId="{03F0CB0C-8CDA-4AC1-B63E-89AD8F9B940B}" srcOrd="0" destOrd="0" presId="urn:microsoft.com/office/officeart/2008/layout/VerticalCurvedList"/>
    <dgm:cxn modelId="{EE70717F-B863-4E79-B6F9-76072895095F}" srcId="{6373193F-7B05-46E7-AF4F-400F559C49B9}" destId="{2B17E4A9-476D-4830-B253-C9AA4AC77E09}" srcOrd="0" destOrd="0" parTransId="{C5B6540B-F152-47CD-865C-9E5BFF4B86C4}" sibTransId="{2B31F84D-9783-43E3-8C71-96DDA7369C4E}"/>
    <dgm:cxn modelId="{9CC6C29A-4975-4F0F-8F35-44F7B73B0B7A}" srcId="{6373193F-7B05-46E7-AF4F-400F559C49B9}" destId="{FF6EDD0A-8B49-4BEF-BC5B-85A7CA556241}" srcOrd="1" destOrd="0" parTransId="{B4C1C627-0220-4171-9C60-0AED8E0A8E49}" sibTransId="{32080515-AE2F-4782-B4F4-B1508745AEAD}"/>
    <dgm:cxn modelId="{936008F8-8F78-44DF-A7EE-368740075966}" type="presOf" srcId="{2B17E4A9-476D-4830-B253-C9AA4AC77E09}" destId="{FA87C9AD-CBC8-4120-9534-765BBA34D6BD}" srcOrd="0" destOrd="0" presId="urn:microsoft.com/office/officeart/2008/layout/VerticalCurvedList"/>
    <dgm:cxn modelId="{28BF6DF1-02B1-4C77-99CC-D3B0A15C221A}" type="presParOf" srcId="{03F0CB0C-8CDA-4AC1-B63E-89AD8F9B940B}" destId="{4BF29D1C-FB00-45CE-AC75-0345A2B58A46}" srcOrd="0" destOrd="0" presId="urn:microsoft.com/office/officeart/2008/layout/VerticalCurvedList"/>
    <dgm:cxn modelId="{99F19906-98AC-459A-A357-E2568DB58568}" type="presParOf" srcId="{4BF29D1C-FB00-45CE-AC75-0345A2B58A46}" destId="{0695EFE3-3383-4815-A2CC-3C87C226251F}" srcOrd="0" destOrd="0" presId="urn:microsoft.com/office/officeart/2008/layout/VerticalCurvedList"/>
    <dgm:cxn modelId="{F4F5E450-7943-44F4-948B-B7DB98C1B1E0}" type="presParOf" srcId="{0695EFE3-3383-4815-A2CC-3C87C226251F}" destId="{A3064B8A-D8A5-4639-9C16-24B0A716E82D}" srcOrd="0" destOrd="0" presId="urn:microsoft.com/office/officeart/2008/layout/VerticalCurvedList"/>
    <dgm:cxn modelId="{110C58C4-38F3-4207-B2DA-1165D6017F43}" type="presParOf" srcId="{0695EFE3-3383-4815-A2CC-3C87C226251F}" destId="{BA60F08D-D041-4F40-9FFA-77259735432B}" srcOrd="1" destOrd="0" presId="urn:microsoft.com/office/officeart/2008/layout/VerticalCurvedList"/>
    <dgm:cxn modelId="{C1CF5F2E-1B6B-4BE2-920C-377D664F11DA}" type="presParOf" srcId="{0695EFE3-3383-4815-A2CC-3C87C226251F}" destId="{E754BA0F-FCBE-43C7-A3EA-18CE3CBC880C}" srcOrd="2" destOrd="0" presId="urn:microsoft.com/office/officeart/2008/layout/VerticalCurvedList"/>
    <dgm:cxn modelId="{3DE98A3C-34FB-4516-8FBD-A20BE5B9A33D}" type="presParOf" srcId="{0695EFE3-3383-4815-A2CC-3C87C226251F}" destId="{22DF3077-F414-45E9-A4AE-D0557F471567}" srcOrd="3" destOrd="0" presId="urn:microsoft.com/office/officeart/2008/layout/VerticalCurvedList"/>
    <dgm:cxn modelId="{52D36DD6-4E5E-4715-B0DC-F79C2AFB8A49}" type="presParOf" srcId="{4BF29D1C-FB00-45CE-AC75-0345A2B58A46}" destId="{FA87C9AD-CBC8-4120-9534-765BBA34D6BD}" srcOrd="1" destOrd="0" presId="urn:microsoft.com/office/officeart/2008/layout/VerticalCurvedList"/>
    <dgm:cxn modelId="{ABA09F45-B559-4AEF-A1D0-0BEBD55B3136}" type="presParOf" srcId="{4BF29D1C-FB00-45CE-AC75-0345A2B58A46}" destId="{83074FB9-762D-48D6-8412-D007AC4291C5}" srcOrd="2" destOrd="0" presId="urn:microsoft.com/office/officeart/2008/layout/VerticalCurvedList"/>
    <dgm:cxn modelId="{2E7FC15F-D323-4439-A1C5-0BFE6505035F}" type="presParOf" srcId="{83074FB9-762D-48D6-8412-D007AC4291C5}" destId="{1B8A5A59-7585-4166-A2F6-D9BD44BA30DB}" srcOrd="0" destOrd="0" presId="urn:microsoft.com/office/officeart/2008/layout/VerticalCurvedList"/>
    <dgm:cxn modelId="{898F6641-8403-4B0B-8532-139E401FDE8B}" type="presParOf" srcId="{4BF29D1C-FB00-45CE-AC75-0345A2B58A46}" destId="{49034623-4AE1-4A7D-8605-3E419E643200}" srcOrd="3" destOrd="0" presId="urn:microsoft.com/office/officeart/2008/layout/VerticalCurvedList"/>
    <dgm:cxn modelId="{CB7C7120-5BA1-4EFB-9E2F-C54B051FEAE7}" type="presParOf" srcId="{4BF29D1C-FB00-45CE-AC75-0345A2B58A46}" destId="{C8883241-DF5B-4604-865F-AE758777A3C2}" srcOrd="4" destOrd="0" presId="urn:microsoft.com/office/officeart/2008/layout/VerticalCurvedList"/>
    <dgm:cxn modelId="{871DB326-1906-40B6-87F5-A1BE77D450FF}" type="presParOf" srcId="{C8883241-DF5B-4604-865F-AE758777A3C2}" destId="{EB3C45F2-B27A-43E1-89A1-3FF2E0569F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EC6F4-F08E-4F87-97BC-B86533BE46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82764CA-2353-49EA-BADC-0F3A82904F14}">
      <dgm:prSet/>
      <dgm:spPr/>
      <dgm:t>
        <a:bodyPr/>
        <a:lstStyle/>
        <a:p>
          <a:pPr rtl="0"/>
          <a:r>
            <a:rPr lang="ru-RU" smtClean="0"/>
            <a:t>обслуживание "а-ля карт"; </a:t>
          </a:r>
          <a:endParaRPr lang="ru-RU"/>
        </a:p>
      </dgm:t>
    </dgm:pt>
    <dgm:pt modelId="{8090DEA8-E771-4D14-A11F-EAD9DE903DBA}" type="parTrans" cxnId="{F60F4902-CC7F-445A-A9E8-9502CA2C32FF}">
      <dgm:prSet/>
      <dgm:spPr/>
      <dgm:t>
        <a:bodyPr/>
        <a:lstStyle/>
        <a:p>
          <a:endParaRPr lang="ru-RU"/>
        </a:p>
      </dgm:t>
    </dgm:pt>
    <dgm:pt modelId="{9A602F1C-1000-4B34-9AA1-0CC793EAEAD8}" type="sibTrans" cxnId="{F60F4902-CC7F-445A-A9E8-9502CA2C32FF}">
      <dgm:prSet/>
      <dgm:spPr/>
      <dgm:t>
        <a:bodyPr/>
        <a:lstStyle/>
        <a:p>
          <a:endParaRPr lang="ru-RU"/>
        </a:p>
      </dgm:t>
    </dgm:pt>
    <dgm:pt modelId="{9639B3C4-7ED1-4815-B6B9-78509DFC9734}">
      <dgm:prSet/>
      <dgm:spPr/>
      <dgm:t>
        <a:bodyPr/>
        <a:lstStyle/>
        <a:p>
          <a:pPr rtl="0"/>
          <a:r>
            <a:rPr lang="ru-RU" smtClean="0"/>
            <a:t>"табльдот"; </a:t>
          </a:r>
          <a:endParaRPr lang="ru-RU"/>
        </a:p>
      </dgm:t>
    </dgm:pt>
    <dgm:pt modelId="{892CB2DF-9CC8-448E-A2F4-94DA0A4CC7E3}" type="parTrans" cxnId="{38B85727-8E2B-4D23-BD1B-F20CE9EB00D4}">
      <dgm:prSet/>
      <dgm:spPr/>
      <dgm:t>
        <a:bodyPr/>
        <a:lstStyle/>
        <a:p>
          <a:endParaRPr lang="ru-RU"/>
        </a:p>
      </dgm:t>
    </dgm:pt>
    <dgm:pt modelId="{B107B56E-77E3-4E6C-8565-C9AF62F1C332}" type="sibTrans" cxnId="{38B85727-8E2B-4D23-BD1B-F20CE9EB00D4}">
      <dgm:prSet/>
      <dgm:spPr/>
      <dgm:t>
        <a:bodyPr/>
        <a:lstStyle/>
        <a:p>
          <a:endParaRPr lang="ru-RU"/>
        </a:p>
      </dgm:t>
    </dgm:pt>
    <dgm:pt modelId="{C53DB3A7-B7FC-4C9B-9A88-F7CDDF48DCD0}">
      <dgm:prSet/>
      <dgm:spPr/>
      <dgm:t>
        <a:bodyPr/>
        <a:lstStyle/>
        <a:p>
          <a:pPr rtl="0"/>
          <a:r>
            <a:rPr lang="ru-RU" smtClean="0"/>
            <a:t>шведский стол; </a:t>
          </a:r>
          <a:endParaRPr lang="ru-RU"/>
        </a:p>
      </dgm:t>
    </dgm:pt>
    <dgm:pt modelId="{B76DC7F2-A28B-417C-9C6D-9C7873DFA063}" type="parTrans" cxnId="{BE41C520-6140-409A-B58D-8D76F7B22B8E}">
      <dgm:prSet/>
      <dgm:spPr/>
      <dgm:t>
        <a:bodyPr/>
        <a:lstStyle/>
        <a:p>
          <a:endParaRPr lang="ru-RU"/>
        </a:p>
      </dgm:t>
    </dgm:pt>
    <dgm:pt modelId="{0A42AFB0-1F14-48C4-9635-F4F80D1BEAAC}" type="sibTrans" cxnId="{BE41C520-6140-409A-B58D-8D76F7B22B8E}">
      <dgm:prSet/>
      <dgm:spPr/>
      <dgm:t>
        <a:bodyPr/>
        <a:lstStyle/>
        <a:p>
          <a:endParaRPr lang="ru-RU"/>
        </a:p>
      </dgm:t>
    </dgm:pt>
    <dgm:pt modelId="{457B3361-3B56-4645-8A24-0468FF1BF77A}">
      <dgm:prSet/>
      <dgm:spPr/>
      <dgm:t>
        <a:bodyPr/>
        <a:lstStyle/>
        <a:p>
          <a:pPr rtl="0"/>
          <a:r>
            <a:rPr lang="ru-RU" smtClean="0"/>
            <a:t>буфетное обслуживание. </a:t>
          </a:r>
          <a:endParaRPr lang="ru-RU"/>
        </a:p>
      </dgm:t>
    </dgm:pt>
    <dgm:pt modelId="{939931C6-9107-4D0D-9C66-863FFDF8036A}" type="parTrans" cxnId="{0FD32BB5-B98E-438A-B056-6C017CD4DD5B}">
      <dgm:prSet/>
      <dgm:spPr/>
      <dgm:t>
        <a:bodyPr/>
        <a:lstStyle/>
        <a:p>
          <a:endParaRPr lang="ru-RU"/>
        </a:p>
      </dgm:t>
    </dgm:pt>
    <dgm:pt modelId="{2A73E993-0080-4C8C-8F90-C0C3B665BD4B}" type="sibTrans" cxnId="{0FD32BB5-B98E-438A-B056-6C017CD4DD5B}">
      <dgm:prSet/>
      <dgm:spPr/>
      <dgm:t>
        <a:bodyPr/>
        <a:lstStyle/>
        <a:p>
          <a:endParaRPr lang="ru-RU"/>
        </a:p>
      </dgm:t>
    </dgm:pt>
    <dgm:pt modelId="{836C9286-9F30-412D-9432-D4F4415EE203}" type="pres">
      <dgm:prSet presAssocID="{151EC6F4-F08E-4F87-97BC-B86533BE46C5}" presName="vert0" presStyleCnt="0">
        <dgm:presLayoutVars>
          <dgm:dir/>
          <dgm:animOne val="branch"/>
          <dgm:animLvl val="lvl"/>
        </dgm:presLayoutVars>
      </dgm:prSet>
      <dgm:spPr/>
    </dgm:pt>
    <dgm:pt modelId="{1915613C-E228-4BBA-B53E-2CBC4C311F23}" type="pres">
      <dgm:prSet presAssocID="{782764CA-2353-49EA-BADC-0F3A82904F14}" presName="thickLine" presStyleLbl="alignNode1" presStyleIdx="0" presStyleCnt="4"/>
      <dgm:spPr/>
    </dgm:pt>
    <dgm:pt modelId="{9248F9C6-F134-4F55-91F1-A481AB5E6B4C}" type="pres">
      <dgm:prSet presAssocID="{782764CA-2353-49EA-BADC-0F3A82904F14}" presName="horz1" presStyleCnt="0"/>
      <dgm:spPr/>
    </dgm:pt>
    <dgm:pt modelId="{EDF67970-73D9-47FB-B341-25EF346C0E4D}" type="pres">
      <dgm:prSet presAssocID="{782764CA-2353-49EA-BADC-0F3A82904F14}" presName="tx1" presStyleLbl="revTx" presStyleIdx="0" presStyleCnt="4"/>
      <dgm:spPr/>
    </dgm:pt>
    <dgm:pt modelId="{DCE9AAF4-F5CA-4818-9E74-7B7AC790C1AB}" type="pres">
      <dgm:prSet presAssocID="{782764CA-2353-49EA-BADC-0F3A82904F14}" presName="vert1" presStyleCnt="0"/>
      <dgm:spPr/>
    </dgm:pt>
    <dgm:pt modelId="{88FBF644-C87A-4C9C-A996-357C6DC5DD6A}" type="pres">
      <dgm:prSet presAssocID="{9639B3C4-7ED1-4815-B6B9-78509DFC9734}" presName="thickLine" presStyleLbl="alignNode1" presStyleIdx="1" presStyleCnt="4"/>
      <dgm:spPr/>
    </dgm:pt>
    <dgm:pt modelId="{9155B30F-12BE-4DF2-AAE3-4BA97CF398F5}" type="pres">
      <dgm:prSet presAssocID="{9639B3C4-7ED1-4815-B6B9-78509DFC9734}" presName="horz1" presStyleCnt="0"/>
      <dgm:spPr/>
    </dgm:pt>
    <dgm:pt modelId="{196D2D9D-7373-471E-A0FF-A0421851C8AF}" type="pres">
      <dgm:prSet presAssocID="{9639B3C4-7ED1-4815-B6B9-78509DFC9734}" presName="tx1" presStyleLbl="revTx" presStyleIdx="1" presStyleCnt="4"/>
      <dgm:spPr/>
    </dgm:pt>
    <dgm:pt modelId="{3FD05B09-4780-4261-A16F-9963D3FF2923}" type="pres">
      <dgm:prSet presAssocID="{9639B3C4-7ED1-4815-B6B9-78509DFC9734}" presName="vert1" presStyleCnt="0"/>
      <dgm:spPr/>
    </dgm:pt>
    <dgm:pt modelId="{102F0F57-35E3-4DDB-978B-E2D32518C7CA}" type="pres">
      <dgm:prSet presAssocID="{C53DB3A7-B7FC-4C9B-9A88-F7CDDF48DCD0}" presName="thickLine" presStyleLbl="alignNode1" presStyleIdx="2" presStyleCnt="4"/>
      <dgm:spPr/>
    </dgm:pt>
    <dgm:pt modelId="{1C54412C-CC76-407C-885B-C1B2ED867FBB}" type="pres">
      <dgm:prSet presAssocID="{C53DB3A7-B7FC-4C9B-9A88-F7CDDF48DCD0}" presName="horz1" presStyleCnt="0"/>
      <dgm:spPr/>
    </dgm:pt>
    <dgm:pt modelId="{E31E0E12-8526-43DC-9067-1382046359DF}" type="pres">
      <dgm:prSet presAssocID="{C53DB3A7-B7FC-4C9B-9A88-F7CDDF48DCD0}" presName="tx1" presStyleLbl="revTx" presStyleIdx="2" presStyleCnt="4"/>
      <dgm:spPr/>
    </dgm:pt>
    <dgm:pt modelId="{70A12FA0-F509-4640-BAD2-B1803CB7F4D1}" type="pres">
      <dgm:prSet presAssocID="{C53DB3A7-B7FC-4C9B-9A88-F7CDDF48DCD0}" presName="vert1" presStyleCnt="0"/>
      <dgm:spPr/>
    </dgm:pt>
    <dgm:pt modelId="{0E7321CB-70EE-42EA-8721-1622A6360FFC}" type="pres">
      <dgm:prSet presAssocID="{457B3361-3B56-4645-8A24-0468FF1BF77A}" presName="thickLine" presStyleLbl="alignNode1" presStyleIdx="3" presStyleCnt="4"/>
      <dgm:spPr/>
    </dgm:pt>
    <dgm:pt modelId="{E0BCB35A-4AEE-4E41-B0CE-BA16E37CAFC0}" type="pres">
      <dgm:prSet presAssocID="{457B3361-3B56-4645-8A24-0468FF1BF77A}" presName="horz1" presStyleCnt="0"/>
      <dgm:spPr/>
    </dgm:pt>
    <dgm:pt modelId="{55ABEA82-E0E9-45A3-BA5D-B33E3C17804B}" type="pres">
      <dgm:prSet presAssocID="{457B3361-3B56-4645-8A24-0468FF1BF77A}" presName="tx1" presStyleLbl="revTx" presStyleIdx="3" presStyleCnt="4"/>
      <dgm:spPr/>
    </dgm:pt>
    <dgm:pt modelId="{9847621E-2F83-4167-AA64-BAD9A95E7864}" type="pres">
      <dgm:prSet presAssocID="{457B3361-3B56-4645-8A24-0468FF1BF77A}" presName="vert1" presStyleCnt="0"/>
      <dgm:spPr/>
    </dgm:pt>
  </dgm:ptLst>
  <dgm:cxnLst>
    <dgm:cxn modelId="{F60F4902-CC7F-445A-A9E8-9502CA2C32FF}" srcId="{151EC6F4-F08E-4F87-97BC-B86533BE46C5}" destId="{782764CA-2353-49EA-BADC-0F3A82904F14}" srcOrd="0" destOrd="0" parTransId="{8090DEA8-E771-4D14-A11F-EAD9DE903DBA}" sibTransId="{9A602F1C-1000-4B34-9AA1-0CC793EAEAD8}"/>
    <dgm:cxn modelId="{0FD32BB5-B98E-438A-B056-6C017CD4DD5B}" srcId="{151EC6F4-F08E-4F87-97BC-B86533BE46C5}" destId="{457B3361-3B56-4645-8A24-0468FF1BF77A}" srcOrd="3" destOrd="0" parTransId="{939931C6-9107-4D0D-9C66-863FFDF8036A}" sibTransId="{2A73E993-0080-4C8C-8F90-C0C3B665BD4B}"/>
    <dgm:cxn modelId="{BE41C520-6140-409A-B58D-8D76F7B22B8E}" srcId="{151EC6F4-F08E-4F87-97BC-B86533BE46C5}" destId="{C53DB3A7-B7FC-4C9B-9A88-F7CDDF48DCD0}" srcOrd="2" destOrd="0" parTransId="{B76DC7F2-A28B-417C-9C6D-9C7873DFA063}" sibTransId="{0A42AFB0-1F14-48C4-9635-F4F80D1BEAAC}"/>
    <dgm:cxn modelId="{54ABD981-1119-4879-AF38-13129840F991}" type="presOf" srcId="{151EC6F4-F08E-4F87-97BC-B86533BE46C5}" destId="{836C9286-9F30-412D-9432-D4F4415EE203}" srcOrd="0" destOrd="0" presId="urn:microsoft.com/office/officeart/2008/layout/LinedList"/>
    <dgm:cxn modelId="{9D853775-1CD7-4D80-896A-CB5DFD6F7450}" type="presOf" srcId="{C53DB3A7-B7FC-4C9B-9A88-F7CDDF48DCD0}" destId="{E31E0E12-8526-43DC-9067-1382046359DF}" srcOrd="0" destOrd="0" presId="urn:microsoft.com/office/officeart/2008/layout/LinedList"/>
    <dgm:cxn modelId="{6E46067F-E30D-4B57-B448-47A20937272A}" type="presOf" srcId="{782764CA-2353-49EA-BADC-0F3A82904F14}" destId="{EDF67970-73D9-47FB-B341-25EF346C0E4D}" srcOrd="0" destOrd="0" presId="urn:microsoft.com/office/officeart/2008/layout/LinedList"/>
    <dgm:cxn modelId="{38B85727-8E2B-4D23-BD1B-F20CE9EB00D4}" srcId="{151EC6F4-F08E-4F87-97BC-B86533BE46C5}" destId="{9639B3C4-7ED1-4815-B6B9-78509DFC9734}" srcOrd="1" destOrd="0" parTransId="{892CB2DF-9CC8-448E-A2F4-94DA0A4CC7E3}" sibTransId="{B107B56E-77E3-4E6C-8565-C9AF62F1C332}"/>
    <dgm:cxn modelId="{E339A64A-24EE-4F57-8557-9ECB8310B1DE}" type="presOf" srcId="{9639B3C4-7ED1-4815-B6B9-78509DFC9734}" destId="{196D2D9D-7373-471E-A0FF-A0421851C8AF}" srcOrd="0" destOrd="0" presId="urn:microsoft.com/office/officeart/2008/layout/LinedList"/>
    <dgm:cxn modelId="{45599457-DDD7-4E28-9FAD-99AD2BDAF7BC}" type="presOf" srcId="{457B3361-3B56-4645-8A24-0468FF1BF77A}" destId="{55ABEA82-E0E9-45A3-BA5D-B33E3C17804B}" srcOrd="0" destOrd="0" presId="urn:microsoft.com/office/officeart/2008/layout/LinedList"/>
    <dgm:cxn modelId="{9B641C64-6D11-4FFA-802D-F96FB1FD5346}" type="presParOf" srcId="{836C9286-9F30-412D-9432-D4F4415EE203}" destId="{1915613C-E228-4BBA-B53E-2CBC4C311F23}" srcOrd="0" destOrd="0" presId="urn:microsoft.com/office/officeart/2008/layout/LinedList"/>
    <dgm:cxn modelId="{C32EEFD6-64FA-4C61-8F0E-34138E0C9431}" type="presParOf" srcId="{836C9286-9F30-412D-9432-D4F4415EE203}" destId="{9248F9C6-F134-4F55-91F1-A481AB5E6B4C}" srcOrd="1" destOrd="0" presId="urn:microsoft.com/office/officeart/2008/layout/LinedList"/>
    <dgm:cxn modelId="{24AB1A9F-1CA3-40DF-9E9C-8B49AEB1B768}" type="presParOf" srcId="{9248F9C6-F134-4F55-91F1-A481AB5E6B4C}" destId="{EDF67970-73D9-47FB-B341-25EF346C0E4D}" srcOrd="0" destOrd="0" presId="urn:microsoft.com/office/officeart/2008/layout/LinedList"/>
    <dgm:cxn modelId="{9FE3D3BF-CCBA-451E-874A-C953F5DB881C}" type="presParOf" srcId="{9248F9C6-F134-4F55-91F1-A481AB5E6B4C}" destId="{DCE9AAF4-F5CA-4818-9E74-7B7AC790C1AB}" srcOrd="1" destOrd="0" presId="urn:microsoft.com/office/officeart/2008/layout/LinedList"/>
    <dgm:cxn modelId="{274B2D8D-7CCB-4AF0-8C32-927D14C7C076}" type="presParOf" srcId="{836C9286-9F30-412D-9432-D4F4415EE203}" destId="{88FBF644-C87A-4C9C-A996-357C6DC5DD6A}" srcOrd="2" destOrd="0" presId="urn:microsoft.com/office/officeart/2008/layout/LinedList"/>
    <dgm:cxn modelId="{BC17FB45-CCEE-4400-B78D-4F99EDA87E05}" type="presParOf" srcId="{836C9286-9F30-412D-9432-D4F4415EE203}" destId="{9155B30F-12BE-4DF2-AAE3-4BA97CF398F5}" srcOrd="3" destOrd="0" presId="urn:microsoft.com/office/officeart/2008/layout/LinedList"/>
    <dgm:cxn modelId="{CBD0C58A-9F43-4164-870B-915CCFC5BFB5}" type="presParOf" srcId="{9155B30F-12BE-4DF2-AAE3-4BA97CF398F5}" destId="{196D2D9D-7373-471E-A0FF-A0421851C8AF}" srcOrd="0" destOrd="0" presId="urn:microsoft.com/office/officeart/2008/layout/LinedList"/>
    <dgm:cxn modelId="{8CFE60DC-0CA5-44E6-9C7E-7BC457E7DA49}" type="presParOf" srcId="{9155B30F-12BE-4DF2-AAE3-4BA97CF398F5}" destId="{3FD05B09-4780-4261-A16F-9963D3FF2923}" srcOrd="1" destOrd="0" presId="urn:microsoft.com/office/officeart/2008/layout/LinedList"/>
    <dgm:cxn modelId="{4DD97124-B31F-421E-8F8D-3065632E6909}" type="presParOf" srcId="{836C9286-9F30-412D-9432-D4F4415EE203}" destId="{102F0F57-35E3-4DDB-978B-E2D32518C7CA}" srcOrd="4" destOrd="0" presId="urn:microsoft.com/office/officeart/2008/layout/LinedList"/>
    <dgm:cxn modelId="{CF4D4442-E4D8-425F-836C-E023E4AF7A62}" type="presParOf" srcId="{836C9286-9F30-412D-9432-D4F4415EE203}" destId="{1C54412C-CC76-407C-885B-C1B2ED867FBB}" srcOrd="5" destOrd="0" presId="urn:microsoft.com/office/officeart/2008/layout/LinedList"/>
    <dgm:cxn modelId="{A2765F80-C9A3-4469-AE21-C353495406B3}" type="presParOf" srcId="{1C54412C-CC76-407C-885B-C1B2ED867FBB}" destId="{E31E0E12-8526-43DC-9067-1382046359DF}" srcOrd="0" destOrd="0" presId="urn:microsoft.com/office/officeart/2008/layout/LinedList"/>
    <dgm:cxn modelId="{74F35630-1A1B-427B-B515-4ACA9CC15390}" type="presParOf" srcId="{1C54412C-CC76-407C-885B-C1B2ED867FBB}" destId="{70A12FA0-F509-4640-BAD2-B1803CB7F4D1}" srcOrd="1" destOrd="0" presId="urn:microsoft.com/office/officeart/2008/layout/LinedList"/>
    <dgm:cxn modelId="{66514F8B-7C83-4BB8-B250-CB082BC15AFD}" type="presParOf" srcId="{836C9286-9F30-412D-9432-D4F4415EE203}" destId="{0E7321CB-70EE-42EA-8721-1622A6360FFC}" srcOrd="6" destOrd="0" presId="urn:microsoft.com/office/officeart/2008/layout/LinedList"/>
    <dgm:cxn modelId="{55711B50-01E2-443F-832E-5DF5B2C4F1FC}" type="presParOf" srcId="{836C9286-9F30-412D-9432-D4F4415EE203}" destId="{E0BCB35A-4AEE-4E41-B0CE-BA16E37CAFC0}" srcOrd="7" destOrd="0" presId="urn:microsoft.com/office/officeart/2008/layout/LinedList"/>
    <dgm:cxn modelId="{04F53B35-9591-4EC2-A2AD-DEBC0414FFC8}" type="presParOf" srcId="{E0BCB35A-4AEE-4E41-B0CE-BA16E37CAFC0}" destId="{55ABEA82-E0E9-45A3-BA5D-B33E3C17804B}" srcOrd="0" destOrd="0" presId="urn:microsoft.com/office/officeart/2008/layout/LinedList"/>
    <dgm:cxn modelId="{BB852081-8C0B-4EA2-B76B-D8B0936BA50C}" type="presParOf" srcId="{E0BCB35A-4AEE-4E41-B0CE-BA16E37CAFC0}" destId="{9847621E-2F83-4167-AA64-BAD9A95E78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243B12-04AE-4CFD-B752-B6161ED6C0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AD461F6-1B83-420F-B655-BED28119408B}">
      <dgm:prSet/>
      <dgm:spPr/>
      <dgm:t>
        <a:bodyPr/>
        <a:lstStyle/>
        <a:p>
          <a:pPr algn="just" rtl="0"/>
          <a:r>
            <a:rPr lang="ru-RU" dirty="0" smtClean="0"/>
            <a:t>Гости из карты-меню блюд и напитков выбирают то, что им больше всего нравится. Заказ передается на кухню и сразу же начинается приготовление и сервировка заказанных блюд и напитков. </a:t>
          </a:r>
          <a:endParaRPr lang="ru-RU" dirty="0"/>
        </a:p>
      </dgm:t>
    </dgm:pt>
    <dgm:pt modelId="{203512A2-27C5-49ED-A108-EA241B49E782}" type="parTrans" cxnId="{F22E8E9E-AFF2-446F-95B5-4B71923F9329}">
      <dgm:prSet/>
      <dgm:spPr/>
      <dgm:t>
        <a:bodyPr/>
        <a:lstStyle/>
        <a:p>
          <a:endParaRPr lang="ru-RU"/>
        </a:p>
      </dgm:t>
    </dgm:pt>
    <dgm:pt modelId="{6678FEAD-0C8A-487F-B619-202A0D88AE52}" type="sibTrans" cxnId="{F22E8E9E-AFF2-446F-95B5-4B71923F9329}">
      <dgm:prSet/>
      <dgm:spPr/>
      <dgm:t>
        <a:bodyPr/>
        <a:lstStyle/>
        <a:p>
          <a:endParaRPr lang="ru-RU"/>
        </a:p>
      </dgm:t>
    </dgm:pt>
    <dgm:pt modelId="{10FFCCF9-4BFC-4B4F-85BC-64EF98A1718E}">
      <dgm:prSet/>
      <dgm:spPr/>
      <dgm:t>
        <a:bodyPr/>
        <a:lstStyle/>
        <a:p>
          <a:pPr algn="just" rtl="0"/>
          <a:r>
            <a:rPr lang="ru-RU" dirty="0" smtClean="0"/>
            <a:t>При таком обслуживании гость имеет возможность получить от официанта совет, а официант со своей стороны активно участвует в выборе блюд и напитков.</a:t>
          </a:r>
          <a:endParaRPr lang="ru-RU" dirty="0"/>
        </a:p>
      </dgm:t>
    </dgm:pt>
    <dgm:pt modelId="{7A3C5034-D636-4137-BBD6-8D0A60F07792}" type="parTrans" cxnId="{F61B910E-9E6D-4379-A6DF-EAE7CA48632A}">
      <dgm:prSet/>
      <dgm:spPr/>
      <dgm:t>
        <a:bodyPr/>
        <a:lstStyle/>
        <a:p>
          <a:endParaRPr lang="ru-RU"/>
        </a:p>
      </dgm:t>
    </dgm:pt>
    <dgm:pt modelId="{FFA81354-4A86-4BE1-A6E6-DE6595D4D68A}" type="sibTrans" cxnId="{F61B910E-9E6D-4379-A6DF-EAE7CA48632A}">
      <dgm:prSet/>
      <dgm:spPr/>
      <dgm:t>
        <a:bodyPr/>
        <a:lstStyle/>
        <a:p>
          <a:endParaRPr lang="ru-RU"/>
        </a:p>
      </dgm:t>
    </dgm:pt>
    <dgm:pt modelId="{9FB35008-276C-4A9B-BF37-8CEF6FD19D2E}" type="pres">
      <dgm:prSet presAssocID="{4C243B12-04AE-4CFD-B752-B6161ED6C065}" presName="linear" presStyleCnt="0">
        <dgm:presLayoutVars>
          <dgm:animLvl val="lvl"/>
          <dgm:resizeHandles val="exact"/>
        </dgm:presLayoutVars>
      </dgm:prSet>
      <dgm:spPr/>
    </dgm:pt>
    <dgm:pt modelId="{346A2DCF-C163-41B7-90C1-EC11CBFBE823}" type="pres">
      <dgm:prSet presAssocID="{CAD461F6-1B83-420F-B655-BED2811940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7F95AA-0AAB-4ED0-B9B9-1336DA002157}" type="pres">
      <dgm:prSet presAssocID="{6678FEAD-0C8A-487F-B619-202A0D88AE52}" presName="spacer" presStyleCnt="0"/>
      <dgm:spPr/>
    </dgm:pt>
    <dgm:pt modelId="{BADCFD48-26A6-4B97-B884-135F8989A690}" type="pres">
      <dgm:prSet presAssocID="{10FFCCF9-4BFC-4B4F-85BC-64EF98A1718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22E8E9E-AFF2-446F-95B5-4B71923F9329}" srcId="{4C243B12-04AE-4CFD-B752-B6161ED6C065}" destId="{CAD461F6-1B83-420F-B655-BED28119408B}" srcOrd="0" destOrd="0" parTransId="{203512A2-27C5-49ED-A108-EA241B49E782}" sibTransId="{6678FEAD-0C8A-487F-B619-202A0D88AE52}"/>
    <dgm:cxn modelId="{21398A6D-F428-4532-8673-EF50E4049C94}" type="presOf" srcId="{4C243B12-04AE-4CFD-B752-B6161ED6C065}" destId="{9FB35008-276C-4A9B-BF37-8CEF6FD19D2E}" srcOrd="0" destOrd="0" presId="urn:microsoft.com/office/officeart/2005/8/layout/vList2"/>
    <dgm:cxn modelId="{F61B910E-9E6D-4379-A6DF-EAE7CA48632A}" srcId="{4C243B12-04AE-4CFD-B752-B6161ED6C065}" destId="{10FFCCF9-4BFC-4B4F-85BC-64EF98A1718E}" srcOrd="1" destOrd="0" parTransId="{7A3C5034-D636-4137-BBD6-8D0A60F07792}" sibTransId="{FFA81354-4A86-4BE1-A6E6-DE6595D4D68A}"/>
    <dgm:cxn modelId="{F960ACAC-88BA-45C9-BBD1-2F5D10DEC1E0}" type="presOf" srcId="{CAD461F6-1B83-420F-B655-BED28119408B}" destId="{346A2DCF-C163-41B7-90C1-EC11CBFBE823}" srcOrd="0" destOrd="0" presId="urn:microsoft.com/office/officeart/2005/8/layout/vList2"/>
    <dgm:cxn modelId="{B3DA579C-F58B-4923-8E16-E3FC9F60AEAF}" type="presOf" srcId="{10FFCCF9-4BFC-4B4F-85BC-64EF98A1718E}" destId="{BADCFD48-26A6-4B97-B884-135F8989A690}" srcOrd="0" destOrd="0" presId="urn:microsoft.com/office/officeart/2005/8/layout/vList2"/>
    <dgm:cxn modelId="{54DF67D6-812C-451D-9800-A17163518850}" type="presParOf" srcId="{9FB35008-276C-4A9B-BF37-8CEF6FD19D2E}" destId="{346A2DCF-C163-41B7-90C1-EC11CBFBE823}" srcOrd="0" destOrd="0" presId="urn:microsoft.com/office/officeart/2005/8/layout/vList2"/>
    <dgm:cxn modelId="{ECF779E2-5B52-453B-9AA3-AA08A00BB395}" type="presParOf" srcId="{9FB35008-276C-4A9B-BF37-8CEF6FD19D2E}" destId="{5B7F95AA-0AAB-4ED0-B9B9-1336DA002157}" srcOrd="1" destOrd="0" presId="urn:microsoft.com/office/officeart/2005/8/layout/vList2"/>
    <dgm:cxn modelId="{234C59AC-40F1-450C-BA5F-6E984FAA67E5}" type="presParOf" srcId="{9FB35008-276C-4A9B-BF37-8CEF6FD19D2E}" destId="{BADCFD48-26A6-4B97-B884-135F8989A6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946A62-0A32-4629-A6D7-5A81487215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7D22398-2C20-4D71-B813-EBA78EEFAA6F}">
      <dgm:prSet/>
      <dgm:spPr/>
      <dgm:t>
        <a:bodyPr/>
        <a:lstStyle/>
        <a:p>
          <a:pPr rtl="0"/>
          <a:r>
            <a:rPr lang="ru-RU" smtClean="0"/>
            <a:t>Все гости обслуживаются в одно и то же время и по одному и тому же меню. Обслуживание начинается тогда, когда все гости соберутся за столом. </a:t>
          </a:r>
          <a:endParaRPr lang="ru-RU"/>
        </a:p>
      </dgm:t>
    </dgm:pt>
    <dgm:pt modelId="{5EAF6E7C-6A2D-4C34-B63C-3C597C7535DC}" type="parTrans" cxnId="{AC46423B-B823-4D7D-BE12-1AD102499CB1}">
      <dgm:prSet/>
      <dgm:spPr/>
      <dgm:t>
        <a:bodyPr/>
        <a:lstStyle/>
        <a:p>
          <a:endParaRPr lang="ru-RU"/>
        </a:p>
      </dgm:t>
    </dgm:pt>
    <dgm:pt modelId="{F211BF50-55D7-41B2-B6A8-10FAA5815C04}" type="sibTrans" cxnId="{AC46423B-B823-4D7D-BE12-1AD102499CB1}">
      <dgm:prSet/>
      <dgm:spPr/>
      <dgm:t>
        <a:bodyPr/>
        <a:lstStyle/>
        <a:p>
          <a:endParaRPr lang="ru-RU"/>
        </a:p>
      </dgm:t>
    </dgm:pt>
    <dgm:pt modelId="{2D5076A6-91E4-40E0-969D-9DDDB5EE4369}">
      <dgm:prSet/>
      <dgm:spPr/>
      <dgm:t>
        <a:bodyPr/>
        <a:lstStyle/>
        <a:p>
          <a:pPr rtl="0"/>
          <a:r>
            <a:rPr lang="ru-RU" smtClean="0"/>
            <a:t>Часто используется в пансионатах, домах отдыха и других средствах размещения, где производственные мощности и возможности кухни достаточно ограничены.</a:t>
          </a:r>
          <a:endParaRPr lang="ru-RU"/>
        </a:p>
      </dgm:t>
    </dgm:pt>
    <dgm:pt modelId="{EF6A2A6A-0F21-4B97-ADC0-DCEEE6574FB9}" type="parTrans" cxnId="{EF9BB15A-7D69-43EF-9795-9C3D9E8200FE}">
      <dgm:prSet/>
      <dgm:spPr/>
      <dgm:t>
        <a:bodyPr/>
        <a:lstStyle/>
        <a:p>
          <a:endParaRPr lang="ru-RU"/>
        </a:p>
      </dgm:t>
    </dgm:pt>
    <dgm:pt modelId="{0E4D7165-1A5E-425D-9C1F-BE459737AFD3}" type="sibTrans" cxnId="{EF9BB15A-7D69-43EF-9795-9C3D9E8200FE}">
      <dgm:prSet/>
      <dgm:spPr/>
      <dgm:t>
        <a:bodyPr/>
        <a:lstStyle/>
        <a:p>
          <a:endParaRPr lang="ru-RU"/>
        </a:p>
      </dgm:t>
    </dgm:pt>
    <dgm:pt modelId="{C3EE6D9F-B656-4638-A3DC-134A3105580E}" type="pres">
      <dgm:prSet presAssocID="{95946A62-0A32-4629-A6D7-5A81487215D0}" presName="linear" presStyleCnt="0">
        <dgm:presLayoutVars>
          <dgm:animLvl val="lvl"/>
          <dgm:resizeHandles val="exact"/>
        </dgm:presLayoutVars>
      </dgm:prSet>
      <dgm:spPr/>
    </dgm:pt>
    <dgm:pt modelId="{6590BAB1-55C2-4BB8-9C8D-A69729C32AD5}" type="pres">
      <dgm:prSet presAssocID="{37D22398-2C20-4D71-B813-EBA78EEFAA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D947E5-8513-4DB0-871C-3A2493DDB182}" type="pres">
      <dgm:prSet presAssocID="{F211BF50-55D7-41B2-B6A8-10FAA5815C04}" presName="spacer" presStyleCnt="0"/>
      <dgm:spPr/>
    </dgm:pt>
    <dgm:pt modelId="{28A1D4D3-6EB6-4E59-8A54-0E1ED22DF0C5}" type="pres">
      <dgm:prSet presAssocID="{2D5076A6-91E4-40E0-969D-9DDDB5EE436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15A6DAB-CB28-4DB5-B996-DEBCF662C49A}" type="presOf" srcId="{37D22398-2C20-4D71-B813-EBA78EEFAA6F}" destId="{6590BAB1-55C2-4BB8-9C8D-A69729C32AD5}" srcOrd="0" destOrd="0" presId="urn:microsoft.com/office/officeart/2005/8/layout/vList2"/>
    <dgm:cxn modelId="{DBA3F183-F825-434E-83E7-82626A03D846}" type="presOf" srcId="{95946A62-0A32-4629-A6D7-5A81487215D0}" destId="{C3EE6D9F-B656-4638-A3DC-134A3105580E}" srcOrd="0" destOrd="0" presId="urn:microsoft.com/office/officeart/2005/8/layout/vList2"/>
    <dgm:cxn modelId="{EF9BB15A-7D69-43EF-9795-9C3D9E8200FE}" srcId="{95946A62-0A32-4629-A6D7-5A81487215D0}" destId="{2D5076A6-91E4-40E0-969D-9DDDB5EE4369}" srcOrd="1" destOrd="0" parTransId="{EF6A2A6A-0F21-4B97-ADC0-DCEEE6574FB9}" sibTransId="{0E4D7165-1A5E-425D-9C1F-BE459737AFD3}"/>
    <dgm:cxn modelId="{AC46423B-B823-4D7D-BE12-1AD102499CB1}" srcId="{95946A62-0A32-4629-A6D7-5A81487215D0}" destId="{37D22398-2C20-4D71-B813-EBA78EEFAA6F}" srcOrd="0" destOrd="0" parTransId="{5EAF6E7C-6A2D-4C34-B63C-3C597C7535DC}" sibTransId="{F211BF50-55D7-41B2-B6A8-10FAA5815C04}"/>
    <dgm:cxn modelId="{7F92B358-5CC7-4DEF-9500-83931B46C224}" type="presOf" srcId="{2D5076A6-91E4-40E0-969D-9DDDB5EE4369}" destId="{28A1D4D3-6EB6-4E59-8A54-0E1ED22DF0C5}" srcOrd="0" destOrd="0" presId="urn:microsoft.com/office/officeart/2005/8/layout/vList2"/>
    <dgm:cxn modelId="{0973EEF2-843C-4480-85D0-B7C3A3B3961A}" type="presParOf" srcId="{C3EE6D9F-B656-4638-A3DC-134A3105580E}" destId="{6590BAB1-55C2-4BB8-9C8D-A69729C32AD5}" srcOrd="0" destOrd="0" presId="urn:microsoft.com/office/officeart/2005/8/layout/vList2"/>
    <dgm:cxn modelId="{8B05EC3A-9240-491F-BE90-E315F4436510}" type="presParOf" srcId="{C3EE6D9F-B656-4638-A3DC-134A3105580E}" destId="{CBD947E5-8513-4DB0-871C-3A2493DDB182}" srcOrd="1" destOrd="0" presId="urn:microsoft.com/office/officeart/2005/8/layout/vList2"/>
    <dgm:cxn modelId="{02014F53-BBE0-43B9-A8DF-D61F69A6CC9B}" type="presParOf" srcId="{C3EE6D9F-B656-4638-A3DC-134A3105580E}" destId="{28A1D4D3-6EB6-4E59-8A54-0E1ED22DF0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DA6248-DF81-4C07-9298-073868DDD1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A197B3A-DB37-4193-9A87-75CFFE0E1EE8}">
      <dgm:prSet/>
      <dgm:spPr/>
      <dgm:t>
        <a:bodyPr/>
        <a:lstStyle/>
        <a:p>
          <a:pPr rtl="0"/>
          <a:r>
            <a:rPr lang="ru-RU" dirty="0" smtClean="0"/>
            <a:t>Представляет широкий выбор блюд со свободным доступом: можно взять все, что угодно, из того, что предложено и выставлено. Все зависит как от категории отеля, так и от страны. </a:t>
          </a:r>
          <a:endParaRPr lang="ru-RU" dirty="0"/>
        </a:p>
      </dgm:t>
    </dgm:pt>
    <dgm:pt modelId="{8297D884-3F86-4EF6-A0A9-9334C24923F6}" type="parTrans" cxnId="{3B6AC42D-6C05-47D5-88FB-82ED049029B4}">
      <dgm:prSet/>
      <dgm:spPr/>
      <dgm:t>
        <a:bodyPr/>
        <a:lstStyle/>
        <a:p>
          <a:endParaRPr lang="ru-RU"/>
        </a:p>
      </dgm:t>
    </dgm:pt>
    <dgm:pt modelId="{D8D2F1A1-673A-458E-AF7A-6A2D1F69B704}" type="sibTrans" cxnId="{3B6AC42D-6C05-47D5-88FB-82ED049029B4}">
      <dgm:prSet/>
      <dgm:spPr/>
      <dgm:t>
        <a:bodyPr/>
        <a:lstStyle/>
        <a:p>
          <a:endParaRPr lang="ru-RU"/>
        </a:p>
      </dgm:t>
    </dgm:pt>
    <dgm:pt modelId="{15C822A1-E42F-4055-8C38-A2030F95238B}">
      <dgm:prSet/>
      <dgm:spPr/>
      <dgm:t>
        <a:bodyPr/>
        <a:lstStyle/>
        <a:p>
          <a:pPr rtl="0"/>
          <a:r>
            <a:rPr lang="ru-RU" smtClean="0"/>
            <a:t>Все категории гостей с одобрением воспринимают этот метод обслуживания, поскольку он позволяет выбирать себе пищу по вкусу и в количестве, удовлетворяющем аппетит.</a:t>
          </a:r>
          <a:endParaRPr lang="ru-RU"/>
        </a:p>
      </dgm:t>
    </dgm:pt>
    <dgm:pt modelId="{D850DFA5-208E-41FF-9D28-6FB70A4DE06C}" type="parTrans" cxnId="{5339459B-38E9-4AD6-B221-97073B48A533}">
      <dgm:prSet/>
      <dgm:spPr/>
      <dgm:t>
        <a:bodyPr/>
        <a:lstStyle/>
        <a:p>
          <a:endParaRPr lang="ru-RU"/>
        </a:p>
      </dgm:t>
    </dgm:pt>
    <dgm:pt modelId="{C45622D1-5F34-45BE-A363-A754B7EAE031}" type="sibTrans" cxnId="{5339459B-38E9-4AD6-B221-97073B48A533}">
      <dgm:prSet/>
      <dgm:spPr/>
      <dgm:t>
        <a:bodyPr/>
        <a:lstStyle/>
        <a:p>
          <a:endParaRPr lang="ru-RU"/>
        </a:p>
      </dgm:t>
    </dgm:pt>
    <dgm:pt modelId="{81C2CEA6-D805-4C2E-9508-0FC4C513E409}" type="pres">
      <dgm:prSet presAssocID="{54DA6248-DF81-4C07-9298-073868DDD1EB}" presName="linear" presStyleCnt="0">
        <dgm:presLayoutVars>
          <dgm:animLvl val="lvl"/>
          <dgm:resizeHandles val="exact"/>
        </dgm:presLayoutVars>
      </dgm:prSet>
      <dgm:spPr/>
    </dgm:pt>
    <dgm:pt modelId="{A4C8FEF0-7163-45DB-A29F-DC3794233E89}" type="pres">
      <dgm:prSet presAssocID="{7A197B3A-DB37-4193-9A87-75CFFE0E1E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8FFB9DE-D1D3-4C63-B6C0-A418651388BB}" type="pres">
      <dgm:prSet presAssocID="{D8D2F1A1-673A-458E-AF7A-6A2D1F69B704}" presName="spacer" presStyleCnt="0"/>
      <dgm:spPr/>
    </dgm:pt>
    <dgm:pt modelId="{35475125-118B-4A87-B55C-5A871E3D3EFF}" type="pres">
      <dgm:prSet presAssocID="{15C822A1-E42F-4055-8C38-A2030F95238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0151103-31C7-4E00-B4FD-43A5AD09D0AC}" type="presOf" srcId="{54DA6248-DF81-4C07-9298-073868DDD1EB}" destId="{81C2CEA6-D805-4C2E-9508-0FC4C513E409}" srcOrd="0" destOrd="0" presId="urn:microsoft.com/office/officeart/2005/8/layout/vList2"/>
    <dgm:cxn modelId="{3B6AC42D-6C05-47D5-88FB-82ED049029B4}" srcId="{54DA6248-DF81-4C07-9298-073868DDD1EB}" destId="{7A197B3A-DB37-4193-9A87-75CFFE0E1EE8}" srcOrd="0" destOrd="0" parTransId="{8297D884-3F86-4EF6-A0A9-9334C24923F6}" sibTransId="{D8D2F1A1-673A-458E-AF7A-6A2D1F69B704}"/>
    <dgm:cxn modelId="{933032ED-E46B-44CE-8700-14E8E129BB7A}" type="presOf" srcId="{15C822A1-E42F-4055-8C38-A2030F95238B}" destId="{35475125-118B-4A87-B55C-5A871E3D3EFF}" srcOrd="0" destOrd="0" presId="urn:microsoft.com/office/officeart/2005/8/layout/vList2"/>
    <dgm:cxn modelId="{5339459B-38E9-4AD6-B221-97073B48A533}" srcId="{54DA6248-DF81-4C07-9298-073868DDD1EB}" destId="{15C822A1-E42F-4055-8C38-A2030F95238B}" srcOrd="1" destOrd="0" parTransId="{D850DFA5-208E-41FF-9D28-6FB70A4DE06C}" sibTransId="{C45622D1-5F34-45BE-A363-A754B7EAE031}"/>
    <dgm:cxn modelId="{BDCF653E-B42E-441E-96BE-731BCA701A4C}" type="presOf" srcId="{7A197B3A-DB37-4193-9A87-75CFFE0E1EE8}" destId="{A4C8FEF0-7163-45DB-A29F-DC3794233E89}" srcOrd="0" destOrd="0" presId="urn:microsoft.com/office/officeart/2005/8/layout/vList2"/>
    <dgm:cxn modelId="{4BB981CC-3707-44E9-981B-7505B529EE68}" type="presParOf" srcId="{81C2CEA6-D805-4C2E-9508-0FC4C513E409}" destId="{A4C8FEF0-7163-45DB-A29F-DC3794233E89}" srcOrd="0" destOrd="0" presId="urn:microsoft.com/office/officeart/2005/8/layout/vList2"/>
    <dgm:cxn modelId="{D6294D75-9942-4CA8-B383-F2043B181723}" type="presParOf" srcId="{81C2CEA6-D805-4C2E-9508-0FC4C513E409}" destId="{D8FFB9DE-D1D3-4C63-B6C0-A418651388BB}" srcOrd="1" destOrd="0" presId="urn:microsoft.com/office/officeart/2005/8/layout/vList2"/>
    <dgm:cxn modelId="{E4031A5D-7521-410B-98DE-00F1A2F8FE30}" type="presParOf" srcId="{81C2CEA6-D805-4C2E-9508-0FC4C513E409}" destId="{35475125-118B-4A87-B55C-5A871E3D3E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C7F3C-DA29-4CC8-B6E4-73A8A3B08A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88C79F-FD53-47C4-AF47-4D59BB28C048}">
      <dgm:prSet custT="1"/>
      <dgm:spPr/>
      <dgm:t>
        <a:bodyPr/>
        <a:lstStyle/>
        <a:p>
          <a:pPr rtl="0"/>
          <a:r>
            <a:rPr lang="ru-RU" sz="3200" dirty="0" smtClean="0"/>
            <a:t>Используются различные </a:t>
          </a:r>
          <a:r>
            <a:rPr lang="ru-RU" sz="3600" b="1" dirty="0" smtClean="0">
              <a:solidFill>
                <a:schemeClr val="tx1"/>
              </a:solidFill>
            </a:rPr>
            <a:t>виды сервиса:</a:t>
          </a:r>
          <a:endParaRPr lang="ru-RU" sz="3200" b="1" dirty="0">
            <a:solidFill>
              <a:schemeClr val="tx1"/>
            </a:solidFill>
          </a:endParaRPr>
        </a:p>
      </dgm:t>
    </dgm:pt>
    <dgm:pt modelId="{CCA92321-A306-4375-9D1A-429408A12702}" type="parTrans" cxnId="{BD34A6B0-B9B4-4461-900B-11E9D79E9E51}">
      <dgm:prSet/>
      <dgm:spPr/>
      <dgm:t>
        <a:bodyPr/>
        <a:lstStyle/>
        <a:p>
          <a:endParaRPr lang="ru-RU"/>
        </a:p>
      </dgm:t>
    </dgm:pt>
    <dgm:pt modelId="{FA466476-BD10-4ADE-9FBA-E097D98B6926}" type="sibTrans" cxnId="{BD34A6B0-B9B4-4461-900B-11E9D79E9E51}">
      <dgm:prSet/>
      <dgm:spPr/>
      <dgm:t>
        <a:bodyPr/>
        <a:lstStyle/>
        <a:p>
          <a:endParaRPr lang="ru-RU"/>
        </a:p>
      </dgm:t>
    </dgm:pt>
    <dgm:pt modelId="{0A1BFC19-F0B9-4DB4-BD0D-47427C6A471F}">
      <dgm:prSet custT="1"/>
      <dgm:spPr/>
      <dgm:t>
        <a:bodyPr/>
        <a:lstStyle/>
        <a:p>
          <a:pPr rtl="0"/>
          <a:r>
            <a:rPr lang="ru-RU" sz="3200" dirty="0" smtClean="0"/>
            <a:t>французский</a:t>
          </a:r>
          <a:endParaRPr lang="ru-RU" sz="3200" dirty="0"/>
        </a:p>
      </dgm:t>
    </dgm:pt>
    <dgm:pt modelId="{0F876300-2110-45C6-9332-73430CB03AFF}" type="parTrans" cxnId="{C97605A5-C8CC-43F2-ACA9-2D3469C5399A}">
      <dgm:prSet/>
      <dgm:spPr/>
      <dgm:t>
        <a:bodyPr/>
        <a:lstStyle/>
        <a:p>
          <a:endParaRPr lang="ru-RU"/>
        </a:p>
      </dgm:t>
    </dgm:pt>
    <dgm:pt modelId="{086A0A8F-15DB-4B5A-A140-9A8EEDE6CEDA}" type="sibTrans" cxnId="{C97605A5-C8CC-43F2-ACA9-2D3469C5399A}">
      <dgm:prSet/>
      <dgm:spPr/>
      <dgm:t>
        <a:bodyPr/>
        <a:lstStyle/>
        <a:p>
          <a:endParaRPr lang="ru-RU"/>
        </a:p>
      </dgm:t>
    </dgm:pt>
    <dgm:pt modelId="{EC378586-F156-40E1-81CE-2F55A90D5C4C}">
      <dgm:prSet custT="1"/>
      <dgm:spPr/>
      <dgm:t>
        <a:bodyPr/>
        <a:lstStyle/>
        <a:p>
          <a:pPr rtl="0"/>
          <a:r>
            <a:rPr lang="ru-RU" sz="3200" dirty="0" smtClean="0"/>
            <a:t>английский </a:t>
          </a:r>
          <a:endParaRPr lang="ru-RU" sz="3200" dirty="0"/>
        </a:p>
      </dgm:t>
    </dgm:pt>
    <dgm:pt modelId="{F8C4CC4C-9239-4CDA-9E61-CF30E3EBFCF6}" type="parTrans" cxnId="{CB51186A-032A-4D40-A76A-19AC292C6705}">
      <dgm:prSet/>
      <dgm:spPr/>
      <dgm:t>
        <a:bodyPr/>
        <a:lstStyle/>
        <a:p>
          <a:endParaRPr lang="ru-RU"/>
        </a:p>
      </dgm:t>
    </dgm:pt>
    <dgm:pt modelId="{BB4D752E-15D9-4B48-B7C3-900B23416EA2}" type="sibTrans" cxnId="{CB51186A-032A-4D40-A76A-19AC292C6705}">
      <dgm:prSet/>
      <dgm:spPr/>
      <dgm:t>
        <a:bodyPr/>
        <a:lstStyle/>
        <a:p>
          <a:endParaRPr lang="ru-RU"/>
        </a:p>
      </dgm:t>
    </dgm:pt>
    <dgm:pt modelId="{CBF1A6C8-B372-4B67-AEBA-283F7E4F9846}">
      <dgm:prSet custT="1"/>
      <dgm:spPr/>
      <dgm:t>
        <a:bodyPr/>
        <a:lstStyle/>
        <a:p>
          <a:pPr rtl="0"/>
          <a:r>
            <a:rPr lang="ru-RU" sz="3200" dirty="0" smtClean="0"/>
            <a:t>американский</a:t>
          </a:r>
          <a:endParaRPr lang="ru-RU" sz="3200" dirty="0"/>
        </a:p>
      </dgm:t>
    </dgm:pt>
    <dgm:pt modelId="{3DC12661-3E1D-4C8A-998C-81EB3C402B25}" type="parTrans" cxnId="{7761724C-3428-46C0-9573-76F764D56A37}">
      <dgm:prSet/>
      <dgm:spPr/>
      <dgm:t>
        <a:bodyPr/>
        <a:lstStyle/>
        <a:p>
          <a:endParaRPr lang="ru-RU"/>
        </a:p>
      </dgm:t>
    </dgm:pt>
    <dgm:pt modelId="{63819791-A2E1-47F5-89CB-663258567BA4}" type="sibTrans" cxnId="{7761724C-3428-46C0-9573-76F764D56A37}">
      <dgm:prSet/>
      <dgm:spPr/>
      <dgm:t>
        <a:bodyPr/>
        <a:lstStyle/>
        <a:p>
          <a:endParaRPr lang="ru-RU"/>
        </a:p>
      </dgm:t>
    </dgm:pt>
    <dgm:pt modelId="{C0D6392B-AFFB-42CB-A96D-90476B45F47E}">
      <dgm:prSet custT="1"/>
      <dgm:spPr/>
      <dgm:t>
        <a:bodyPr/>
        <a:lstStyle/>
        <a:p>
          <a:pPr rtl="0"/>
          <a:r>
            <a:rPr lang="ru-RU" sz="3200" dirty="0" smtClean="0"/>
            <a:t>русский</a:t>
          </a:r>
          <a:r>
            <a:rPr lang="ru-RU" sz="1700" dirty="0" smtClean="0"/>
            <a:t> </a:t>
          </a:r>
          <a:endParaRPr lang="ru-RU" sz="1700" dirty="0"/>
        </a:p>
      </dgm:t>
    </dgm:pt>
    <dgm:pt modelId="{4127737E-C1D8-48B5-BC9F-CE6A4C27DC19}" type="parTrans" cxnId="{79774C33-00B0-427A-8869-6F3C0DB59822}">
      <dgm:prSet/>
      <dgm:spPr/>
      <dgm:t>
        <a:bodyPr/>
        <a:lstStyle/>
        <a:p>
          <a:endParaRPr lang="ru-RU"/>
        </a:p>
      </dgm:t>
    </dgm:pt>
    <dgm:pt modelId="{D6BD358B-BE59-4D80-B252-0D733F40C9F1}" type="sibTrans" cxnId="{79774C33-00B0-427A-8869-6F3C0DB59822}">
      <dgm:prSet/>
      <dgm:spPr/>
      <dgm:t>
        <a:bodyPr/>
        <a:lstStyle/>
        <a:p>
          <a:endParaRPr lang="ru-RU"/>
        </a:p>
      </dgm:t>
    </dgm:pt>
    <dgm:pt modelId="{BBFA4CCC-27E9-4204-9E60-70491EB87B74}" type="pres">
      <dgm:prSet presAssocID="{BF4C7F3C-DA29-4CC8-B6E4-73A8A3B08AF3}" presName="diagram" presStyleCnt="0">
        <dgm:presLayoutVars>
          <dgm:dir/>
          <dgm:resizeHandles val="exact"/>
        </dgm:presLayoutVars>
      </dgm:prSet>
      <dgm:spPr/>
    </dgm:pt>
    <dgm:pt modelId="{C7AE1014-BAF1-4BBE-9055-75666A7A4321}" type="pres">
      <dgm:prSet presAssocID="{AA88C79F-FD53-47C4-AF47-4D59BB28C048}" presName="node" presStyleLbl="node1" presStyleIdx="0" presStyleCnt="5" custScaleX="163124" custScaleY="214428" custLinFactNeighborX="22928" custLinFactNeighborY="2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A28EF-E4DB-4749-9BF9-2C0EE7ADE483}" type="pres">
      <dgm:prSet presAssocID="{FA466476-BD10-4ADE-9FBA-E097D98B6926}" presName="sibTrans" presStyleCnt="0"/>
      <dgm:spPr/>
    </dgm:pt>
    <dgm:pt modelId="{6A211A94-54F0-4243-A737-81D088E2A43B}" type="pres">
      <dgm:prSet presAssocID="{0A1BFC19-F0B9-4DB4-BD0D-47427C6A471F}" presName="node" presStyleLbl="node1" presStyleIdx="1" presStyleCnt="5" custScaleX="142206" custLinFactNeighborX="31662" custLinFactNeighborY="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2A5C6-8966-4976-BB32-87FF63B23EFD}" type="pres">
      <dgm:prSet presAssocID="{086A0A8F-15DB-4B5A-A140-9A8EEDE6CEDA}" presName="sibTrans" presStyleCnt="0"/>
      <dgm:spPr/>
    </dgm:pt>
    <dgm:pt modelId="{39484614-FC74-403D-AB4D-2398A3FB7584}" type="pres">
      <dgm:prSet presAssocID="{EC378586-F156-40E1-81CE-2F55A90D5C4C}" presName="node" presStyleLbl="node1" presStyleIdx="2" presStyleCnt="5" custScaleX="133634" custLinFactNeighborX="12006" custLinFactNeighborY="3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D67F1-6898-4857-A3BC-469F17FF187C}" type="pres">
      <dgm:prSet presAssocID="{BB4D752E-15D9-4B48-B7C3-900B23416EA2}" presName="sibTrans" presStyleCnt="0"/>
      <dgm:spPr/>
    </dgm:pt>
    <dgm:pt modelId="{CDD948F3-B438-446B-867F-5CAE33FB5A47}" type="pres">
      <dgm:prSet presAssocID="{CBF1A6C8-B372-4B67-AEBA-283F7E4F9846}" presName="node" presStyleLbl="node1" presStyleIdx="3" presStyleCnt="5" custScaleX="164254" custLinFactNeighborX="14734" custLinFactNeighborY="3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40278-55A1-4F3F-B3C0-19E6C4ADAC39}" type="pres">
      <dgm:prSet presAssocID="{63819791-A2E1-47F5-89CB-663258567BA4}" presName="sibTrans" presStyleCnt="0"/>
      <dgm:spPr/>
    </dgm:pt>
    <dgm:pt modelId="{7934C745-228C-418D-9C7A-6BBE7CFAAA5E}" type="pres">
      <dgm:prSet presAssocID="{C0D6392B-AFFB-42CB-A96D-90476B45F4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D064CD-11FC-4189-8B79-AFF875B5AF29}" type="presOf" srcId="{CBF1A6C8-B372-4B67-AEBA-283F7E4F9846}" destId="{CDD948F3-B438-446B-867F-5CAE33FB5A47}" srcOrd="0" destOrd="0" presId="urn:microsoft.com/office/officeart/2005/8/layout/default"/>
    <dgm:cxn modelId="{C97605A5-C8CC-43F2-ACA9-2D3469C5399A}" srcId="{BF4C7F3C-DA29-4CC8-B6E4-73A8A3B08AF3}" destId="{0A1BFC19-F0B9-4DB4-BD0D-47427C6A471F}" srcOrd="1" destOrd="0" parTransId="{0F876300-2110-45C6-9332-73430CB03AFF}" sibTransId="{086A0A8F-15DB-4B5A-A140-9A8EEDE6CEDA}"/>
    <dgm:cxn modelId="{3776ADF2-D382-454E-B8AA-43BC1433E4C1}" type="presOf" srcId="{C0D6392B-AFFB-42CB-A96D-90476B45F47E}" destId="{7934C745-228C-418D-9C7A-6BBE7CFAAA5E}" srcOrd="0" destOrd="0" presId="urn:microsoft.com/office/officeart/2005/8/layout/default"/>
    <dgm:cxn modelId="{37439682-9863-446B-9249-ADBCA0E95C36}" type="presOf" srcId="{AA88C79F-FD53-47C4-AF47-4D59BB28C048}" destId="{C7AE1014-BAF1-4BBE-9055-75666A7A4321}" srcOrd="0" destOrd="0" presId="urn:microsoft.com/office/officeart/2005/8/layout/default"/>
    <dgm:cxn modelId="{CB51186A-032A-4D40-A76A-19AC292C6705}" srcId="{BF4C7F3C-DA29-4CC8-B6E4-73A8A3B08AF3}" destId="{EC378586-F156-40E1-81CE-2F55A90D5C4C}" srcOrd="2" destOrd="0" parTransId="{F8C4CC4C-9239-4CDA-9E61-CF30E3EBFCF6}" sibTransId="{BB4D752E-15D9-4B48-B7C3-900B23416EA2}"/>
    <dgm:cxn modelId="{339F438E-FD5D-46C0-80FB-9A615215037A}" type="presOf" srcId="{0A1BFC19-F0B9-4DB4-BD0D-47427C6A471F}" destId="{6A211A94-54F0-4243-A737-81D088E2A43B}" srcOrd="0" destOrd="0" presId="urn:microsoft.com/office/officeart/2005/8/layout/default"/>
    <dgm:cxn modelId="{BD34A6B0-B9B4-4461-900B-11E9D79E9E51}" srcId="{BF4C7F3C-DA29-4CC8-B6E4-73A8A3B08AF3}" destId="{AA88C79F-FD53-47C4-AF47-4D59BB28C048}" srcOrd="0" destOrd="0" parTransId="{CCA92321-A306-4375-9D1A-429408A12702}" sibTransId="{FA466476-BD10-4ADE-9FBA-E097D98B6926}"/>
    <dgm:cxn modelId="{7761724C-3428-46C0-9573-76F764D56A37}" srcId="{BF4C7F3C-DA29-4CC8-B6E4-73A8A3B08AF3}" destId="{CBF1A6C8-B372-4B67-AEBA-283F7E4F9846}" srcOrd="3" destOrd="0" parTransId="{3DC12661-3E1D-4C8A-998C-81EB3C402B25}" sibTransId="{63819791-A2E1-47F5-89CB-663258567BA4}"/>
    <dgm:cxn modelId="{8756DCF2-AFD4-498E-9262-0518C9146DB0}" type="presOf" srcId="{BF4C7F3C-DA29-4CC8-B6E4-73A8A3B08AF3}" destId="{BBFA4CCC-27E9-4204-9E60-70491EB87B74}" srcOrd="0" destOrd="0" presId="urn:microsoft.com/office/officeart/2005/8/layout/default"/>
    <dgm:cxn modelId="{79774C33-00B0-427A-8869-6F3C0DB59822}" srcId="{BF4C7F3C-DA29-4CC8-B6E4-73A8A3B08AF3}" destId="{C0D6392B-AFFB-42CB-A96D-90476B45F47E}" srcOrd="4" destOrd="0" parTransId="{4127737E-C1D8-48B5-BC9F-CE6A4C27DC19}" sibTransId="{D6BD358B-BE59-4D80-B252-0D733F40C9F1}"/>
    <dgm:cxn modelId="{486C9CE5-3B83-4887-90DA-5389B2767EAF}" type="presOf" srcId="{EC378586-F156-40E1-81CE-2F55A90D5C4C}" destId="{39484614-FC74-403D-AB4D-2398A3FB7584}" srcOrd="0" destOrd="0" presId="urn:microsoft.com/office/officeart/2005/8/layout/default"/>
    <dgm:cxn modelId="{2588F645-96FE-41E7-B49E-4F6D449DAE65}" type="presParOf" srcId="{BBFA4CCC-27E9-4204-9E60-70491EB87B74}" destId="{C7AE1014-BAF1-4BBE-9055-75666A7A4321}" srcOrd="0" destOrd="0" presId="urn:microsoft.com/office/officeart/2005/8/layout/default"/>
    <dgm:cxn modelId="{8B2C98AF-6D74-4525-A4C3-266BF0A9007B}" type="presParOf" srcId="{BBFA4CCC-27E9-4204-9E60-70491EB87B74}" destId="{EEBA28EF-E4DB-4749-9BF9-2C0EE7ADE483}" srcOrd="1" destOrd="0" presId="urn:microsoft.com/office/officeart/2005/8/layout/default"/>
    <dgm:cxn modelId="{0E28603A-15F8-4997-B007-D1A9B3CF115F}" type="presParOf" srcId="{BBFA4CCC-27E9-4204-9E60-70491EB87B74}" destId="{6A211A94-54F0-4243-A737-81D088E2A43B}" srcOrd="2" destOrd="0" presId="urn:microsoft.com/office/officeart/2005/8/layout/default"/>
    <dgm:cxn modelId="{AA9EC0EE-F90E-4507-BE9E-D041FA83F1D1}" type="presParOf" srcId="{BBFA4CCC-27E9-4204-9E60-70491EB87B74}" destId="{0AC2A5C6-8966-4976-BB32-87FF63B23EFD}" srcOrd="3" destOrd="0" presId="urn:microsoft.com/office/officeart/2005/8/layout/default"/>
    <dgm:cxn modelId="{281854B6-FD5E-4060-B46A-FF839FF5EF8C}" type="presParOf" srcId="{BBFA4CCC-27E9-4204-9E60-70491EB87B74}" destId="{39484614-FC74-403D-AB4D-2398A3FB7584}" srcOrd="4" destOrd="0" presId="urn:microsoft.com/office/officeart/2005/8/layout/default"/>
    <dgm:cxn modelId="{664B93E8-7FF7-4166-A055-44BF0873484D}" type="presParOf" srcId="{BBFA4CCC-27E9-4204-9E60-70491EB87B74}" destId="{803D67F1-6898-4857-A3BC-469F17FF187C}" srcOrd="5" destOrd="0" presId="urn:microsoft.com/office/officeart/2005/8/layout/default"/>
    <dgm:cxn modelId="{4E57FBD6-D73A-41E5-98DA-B77D56428EDC}" type="presParOf" srcId="{BBFA4CCC-27E9-4204-9E60-70491EB87B74}" destId="{CDD948F3-B438-446B-867F-5CAE33FB5A47}" srcOrd="6" destOrd="0" presId="urn:microsoft.com/office/officeart/2005/8/layout/default"/>
    <dgm:cxn modelId="{3B8671DC-F8F8-42E8-B679-7821074B0CF1}" type="presParOf" srcId="{BBFA4CCC-27E9-4204-9E60-70491EB87B74}" destId="{43C40278-55A1-4F3F-B3C0-19E6C4ADAC39}" srcOrd="7" destOrd="0" presId="urn:microsoft.com/office/officeart/2005/8/layout/default"/>
    <dgm:cxn modelId="{C033C218-CC54-476D-849D-2A289462914C}" type="presParOf" srcId="{BBFA4CCC-27E9-4204-9E60-70491EB87B74}" destId="{7934C745-228C-418D-9C7A-6BBE7CFAAA5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B7DE2E-A87F-4924-9667-AAEBDA0E25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3EBE6D-2AEE-456A-9CA7-FBA14B86193B}">
      <dgm:prSet custT="1"/>
      <dgm:spPr/>
      <dgm:t>
        <a:bodyPr/>
        <a:lstStyle/>
        <a:p>
          <a:pPr rtl="0"/>
          <a:r>
            <a:rPr lang="en-US" sz="1600" b="1" dirty="0" err="1" smtClean="0"/>
            <a:t>Комбинированный</a:t>
          </a:r>
          <a:r>
            <a:rPr lang="en-US" sz="1600" b="1" dirty="0" smtClean="0"/>
            <a:t> </a:t>
          </a:r>
          <a:r>
            <a:rPr lang="en-US" sz="1600" b="1" dirty="0" err="1" smtClean="0"/>
            <a:t>европейский</a:t>
          </a:r>
          <a:r>
            <a:rPr lang="en-US" sz="1600" b="1" dirty="0" smtClean="0"/>
            <a:t> </a:t>
          </a:r>
          <a:r>
            <a:rPr lang="en-US" sz="1600" b="1" dirty="0" err="1" smtClean="0"/>
            <a:t>метод</a:t>
          </a:r>
          <a:r>
            <a:rPr lang="en-US" sz="1600" b="1" dirty="0" smtClean="0"/>
            <a:t> </a:t>
          </a:r>
          <a:r>
            <a:rPr lang="en-US" sz="1600" b="1" dirty="0" err="1" smtClean="0"/>
            <a:t>подачи</a:t>
          </a:r>
          <a:r>
            <a:rPr lang="en-US" sz="1600" b="1" dirty="0" smtClean="0"/>
            <a:t> </a:t>
          </a:r>
          <a:r>
            <a:rPr lang="en-US" sz="1600" dirty="0" err="1" smtClean="0"/>
            <a:t>блюд</a:t>
          </a:r>
          <a:r>
            <a:rPr lang="en-US" sz="1600" dirty="0" smtClean="0"/>
            <a:t> </a:t>
          </a:r>
          <a:r>
            <a:rPr lang="en-US" sz="1600" dirty="0" err="1" smtClean="0"/>
            <a:t>сегодня</a:t>
          </a:r>
          <a:r>
            <a:rPr lang="en-US" sz="1600" dirty="0" smtClean="0"/>
            <a:t> </a:t>
          </a:r>
          <a:r>
            <a:rPr lang="en-US" sz="1600" dirty="0" err="1" smtClean="0"/>
            <a:t>широко</a:t>
          </a:r>
          <a:r>
            <a:rPr lang="en-US" sz="1600" dirty="0" smtClean="0"/>
            <a:t> </a:t>
          </a:r>
          <a:r>
            <a:rPr lang="en-US" sz="1600" dirty="0" err="1" smtClean="0"/>
            <a:t>применяется</a:t>
          </a:r>
          <a:r>
            <a:rPr lang="en-US" sz="1600" dirty="0" smtClean="0"/>
            <a:t> </a:t>
          </a:r>
          <a:r>
            <a:rPr lang="en-US" sz="1600" dirty="0" err="1" smtClean="0"/>
            <a:t>на</a:t>
          </a:r>
          <a:r>
            <a:rPr lang="en-US" sz="1600" dirty="0" smtClean="0"/>
            <a:t> </a:t>
          </a:r>
          <a:r>
            <a:rPr lang="en-US" sz="1600" dirty="0" err="1" smtClean="0"/>
            <a:t>свадебных</a:t>
          </a:r>
          <a:r>
            <a:rPr lang="en-US" sz="1600" dirty="0" smtClean="0"/>
            <a:t> и </a:t>
          </a:r>
          <a:r>
            <a:rPr lang="en-US" sz="1600" dirty="0" err="1" smtClean="0"/>
            <a:t>праздничных</a:t>
          </a:r>
          <a:r>
            <a:rPr lang="en-US" sz="1600" dirty="0" smtClean="0"/>
            <a:t> </a:t>
          </a:r>
          <a:r>
            <a:rPr lang="en-US" sz="1600" dirty="0" err="1" smtClean="0"/>
            <a:t>банкетах</a:t>
          </a:r>
          <a:r>
            <a:rPr lang="en-US" sz="1600" dirty="0" smtClean="0"/>
            <a:t>. У </a:t>
          </a:r>
          <a:r>
            <a:rPr lang="en-US" sz="1600" dirty="0" err="1" smtClean="0"/>
            <a:t>него</a:t>
          </a:r>
          <a:r>
            <a:rPr lang="en-US" sz="1600" dirty="0" smtClean="0"/>
            <a:t> </a:t>
          </a:r>
          <a:r>
            <a:rPr lang="en-US" sz="1600" dirty="0" err="1" smtClean="0"/>
            <a:t>есть</a:t>
          </a:r>
          <a:r>
            <a:rPr lang="en-US" sz="1600" dirty="0" smtClean="0"/>
            <a:t> </a:t>
          </a:r>
          <a:r>
            <a:rPr lang="en-US" sz="1600" dirty="0" err="1" smtClean="0"/>
            <a:t>ряд</a:t>
          </a:r>
          <a:r>
            <a:rPr lang="en-US" sz="1600" dirty="0" smtClean="0"/>
            <a:t> </a:t>
          </a:r>
          <a:r>
            <a:rPr lang="en-US" sz="1600" dirty="0" err="1" smtClean="0"/>
            <a:t>особенностей</a:t>
          </a:r>
          <a:r>
            <a:rPr lang="en-US" sz="1600" dirty="0" smtClean="0"/>
            <a:t>:</a:t>
          </a:r>
          <a:endParaRPr lang="ru-RU" sz="1600" dirty="0"/>
        </a:p>
      </dgm:t>
    </dgm:pt>
    <dgm:pt modelId="{2174D73F-F21C-4A2F-AB38-090ABA271A26}" type="parTrans" cxnId="{0078ABD6-FDED-4D6C-BC85-D9B0DE58ECDB}">
      <dgm:prSet/>
      <dgm:spPr/>
      <dgm:t>
        <a:bodyPr/>
        <a:lstStyle/>
        <a:p>
          <a:endParaRPr lang="ru-RU"/>
        </a:p>
      </dgm:t>
    </dgm:pt>
    <dgm:pt modelId="{C4CBB50D-589C-4E65-B3A8-4910C9F48E57}" type="sibTrans" cxnId="{0078ABD6-FDED-4D6C-BC85-D9B0DE58ECDB}">
      <dgm:prSet/>
      <dgm:spPr/>
      <dgm:t>
        <a:bodyPr/>
        <a:lstStyle/>
        <a:p>
          <a:endParaRPr lang="ru-RU"/>
        </a:p>
      </dgm:t>
    </dgm:pt>
    <dgm:pt modelId="{AFBE1725-2B67-41E6-9ED3-101AC585308E}">
      <dgm:prSet custT="1"/>
      <dgm:spPr/>
      <dgm:t>
        <a:bodyPr/>
        <a:lstStyle/>
        <a:p>
          <a:pPr rtl="0"/>
          <a:r>
            <a:rPr lang="en-US" sz="2400" dirty="0" err="1" smtClean="0"/>
            <a:t>стол</a:t>
          </a:r>
          <a:r>
            <a:rPr lang="en-US" sz="2400" dirty="0" smtClean="0"/>
            <a:t> </a:t>
          </a:r>
          <a:r>
            <a:rPr lang="en-US" sz="2400" dirty="0" err="1" smtClean="0"/>
            <a:t>специально</a:t>
          </a:r>
          <a:r>
            <a:rPr lang="en-US" sz="2400" dirty="0" smtClean="0"/>
            <a:t> </a:t>
          </a:r>
          <a:r>
            <a:rPr lang="en-US" sz="2400" dirty="0" err="1" smtClean="0"/>
            <a:t>сервируют</a:t>
          </a:r>
          <a:r>
            <a:rPr lang="en-US" sz="2400" dirty="0" smtClean="0"/>
            <a:t> </a:t>
          </a:r>
          <a:r>
            <a:rPr lang="en-US" sz="2400" dirty="0" err="1" smtClean="0"/>
            <a:t>всеми</a:t>
          </a:r>
          <a:r>
            <a:rPr lang="en-US" sz="2400" dirty="0" smtClean="0"/>
            <a:t> </a:t>
          </a:r>
          <a:r>
            <a:rPr lang="en-US" sz="2400" dirty="0" err="1" smtClean="0"/>
            <a:t>необходимыми</a:t>
          </a:r>
          <a:r>
            <a:rPr lang="en-US" sz="2400" dirty="0" smtClean="0"/>
            <a:t> </a:t>
          </a:r>
          <a:r>
            <a:rPr lang="en-US" sz="2400" dirty="0" err="1" smtClean="0"/>
            <a:t>приборами</a:t>
          </a:r>
          <a:r>
            <a:rPr lang="en-US" sz="2400" dirty="0" smtClean="0"/>
            <a:t>, </a:t>
          </a:r>
          <a:r>
            <a:rPr lang="en-US" sz="2400" dirty="0" err="1" smtClean="0"/>
            <a:t>стеклом</a:t>
          </a:r>
          <a:r>
            <a:rPr lang="en-US" sz="2400" dirty="0" smtClean="0"/>
            <a:t>;</a:t>
          </a:r>
          <a:endParaRPr lang="ru-RU" sz="2400" dirty="0"/>
        </a:p>
      </dgm:t>
    </dgm:pt>
    <dgm:pt modelId="{A8EFBE5C-7F5C-4AEC-ABD9-405C2B236C11}" type="parTrans" cxnId="{7E65C11C-7EB0-4EAE-BAEC-681FE32202F0}">
      <dgm:prSet/>
      <dgm:spPr/>
      <dgm:t>
        <a:bodyPr/>
        <a:lstStyle/>
        <a:p>
          <a:endParaRPr lang="ru-RU"/>
        </a:p>
      </dgm:t>
    </dgm:pt>
    <dgm:pt modelId="{6730EBD8-5A73-49EB-BD75-0EB04789373F}" type="sibTrans" cxnId="{7E65C11C-7EB0-4EAE-BAEC-681FE32202F0}">
      <dgm:prSet/>
      <dgm:spPr/>
      <dgm:t>
        <a:bodyPr/>
        <a:lstStyle/>
        <a:p>
          <a:endParaRPr lang="ru-RU"/>
        </a:p>
      </dgm:t>
    </dgm:pt>
    <dgm:pt modelId="{2866A1E8-BDD7-4921-9AF4-D18B959363C2}">
      <dgm:prSet custT="1"/>
      <dgm:spPr/>
      <dgm:t>
        <a:bodyPr/>
        <a:lstStyle/>
        <a:p>
          <a:pPr rtl="0"/>
          <a:r>
            <a:rPr lang="en-US" sz="2400" dirty="0" err="1" smtClean="0"/>
            <a:t>расставляют</a:t>
          </a:r>
          <a:r>
            <a:rPr lang="en-US" sz="2400" dirty="0" smtClean="0"/>
            <a:t> </a:t>
          </a:r>
          <a:r>
            <a:rPr lang="en-US" sz="2400" dirty="0" err="1" smtClean="0"/>
            <a:t>вазы</a:t>
          </a:r>
          <a:r>
            <a:rPr lang="en-US" sz="2400" dirty="0" smtClean="0"/>
            <a:t> с </a:t>
          </a:r>
          <a:r>
            <a:rPr lang="en-US" sz="2400" dirty="0" err="1" smtClean="0"/>
            <a:t>цветами</a:t>
          </a:r>
          <a:r>
            <a:rPr lang="en-US" sz="1600" dirty="0" smtClean="0"/>
            <a:t>;</a:t>
          </a:r>
          <a:endParaRPr lang="ru-RU" sz="1600" dirty="0"/>
        </a:p>
      </dgm:t>
    </dgm:pt>
    <dgm:pt modelId="{087C3B46-A651-48EA-8F1F-29BA62EB35AF}" type="parTrans" cxnId="{C58FAF0A-1041-4AEE-AF1C-C165F1207F4A}">
      <dgm:prSet/>
      <dgm:spPr/>
      <dgm:t>
        <a:bodyPr/>
        <a:lstStyle/>
        <a:p>
          <a:endParaRPr lang="ru-RU"/>
        </a:p>
      </dgm:t>
    </dgm:pt>
    <dgm:pt modelId="{134E24EA-51DD-44C6-B355-0A9B9618402E}" type="sibTrans" cxnId="{C58FAF0A-1041-4AEE-AF1C-C165F1207F4A}">
      <dgm:prSet/>
      <dgm:spPr/>
      <dgm:t>
        <a:bodyPr/>
        <a:lstStyle/>
        <a:p>
          <a:endParaRPr lang="ru-RU"/>
        </a:p>
      </dgm:t>
    </dgm:pt>
    <dgm:pt modelId="{89677F4D-507A-46EB-AF5C-4C4D25A8FB3C}">
      <dgm:prSet custT="1"/>
      <dgm:spPr/>
      <dgm:t>
        <a:bodyPr/>
        <a:lstStyle/>
        <a:p>
          <a:pPr rtl="0"/>
          <a:r>
            <a:rPr lang="en-US" sz="2400" dirty="0" err="1" smtClean="0"/>
            <a:t>заранее</a:t>
          </a:r>
          <a:r>
            <a:rPr lang="en-US" sz="2400" dirty="0" smtClean="0"/>
            <a:t> </a:t>
          </a:r>
          <a:r>
            <a:rPr lang="en-US" sz="2400" dirty="0" err="1" smtClean="0"/>
            <a:t>выносят</a:t>
          </a:r>
          <a:r>
            <a:rPr lang="en-US" sz="2400" dirty="0" smtClean="0"/>
            <a:t> </a:t>
          </a:r>
          <a:r>
            <a:rPr lang="en-US" sz="2400" dirty="0" err="1" smtClean="0"/>
            <a:t>холодные</a:t>
          </a:r>
          <a:r>
            <a:rPr lang="en-US" sz="2400" dirty="0" smtClean="0"/>
            <a:t> </a:t>
          </a:r>
          <a:r>
            <a:rPr lang="en-US" sz="2400" dirty="0" err="1" smtClean="0"/>
            <a:t>закуски</a:t>
          </a:r>
          <a:r>
            <a:rPr lang="en-US" sz="1600" dirty="0" smtClean="0"/>
            <a:t>.</a:t>
          </a:r>
          <a:endParaRPr lang="ru-RU" sz="1600" dirty="0"/>
        </a:p>
      </dgm:t>
    </dgm:pt>
    <dgm:pt modelId="{EB9C44FB-391B-4830-AD06-7E7C45D6BA13}" type="parTrans" cxnId="{F58AF912-B286-42D2-9DA0-B0A7D319F736}">
      <dgm:prSet/>
      <dgm:spPr/>
      <dgm:t>
        <a:bodyPr/>
        <a:lstStyle/>
        <a:p>
          <a:endParaRPr lang="ru-RU"/>
        </a:p>
      </dgm:t>
    </dgm:pt>
    <dgm:pt modelId="{28BD731B-B805-49CB-8663-C4688FB078D0}" type="sibTrans" cxnId="{F58AF912-B286-42D2-9DA0-B0A7D319F736}">
      <dgm:prSet/>
      <dgm:spPr/>
      <dgm:t>
        <a:bodyPr/>
        <a:lstStyle/>
        <a:p>
          <a:endParaRPr lang="ru-RU"/>
        </a:p>
      </dgm:t>
    </dgm:pt>
    <dgm:pt modelId="{4E22D83C-7127-477E-B92A-AD240A121EB7}">
      <dgm:prSet custT="1"/>
      <dgm:spPr/>
      <dgm:t>
        <a:bodyPr/>
        <a:lstStyle/>
        <a:p>
          <a:pPr rtl="0"/>
          <a:r>
            <a:rPr lang="en-US" sz="1600" dirty="0" err="1" smtClean="0"/>
            <a:t>Горячие</a:t>
          </a:r>
          <a:r>
            <a:rPr lang="en-US" sz="1600" dirty="0" smtClean="0"/>
            <a:t> </a:t>
          </a:r>
          <a:r>
            <a:rPr lang="en-US" sz="1600" dirty="0" err="1" smtClean="0"/>
            <a:t>блюда</a:t>
          </a:r>
          <a:r>
            <a:rPr lang="en-US" sz="1600" dirty="0" smtClean="0"/>
            <a:t> </a:t>
          </a:r>
          <a:r>
            <a:rPr lang="en-US" sz="1600" dirty="0" err="1" smtClean="0"/>
            <a:t>раздают</a:t>
          </a:r>
          <a:r>
            <a:rPr lang="en-US" sz="1600" dirty="0" smtClean="0"/>
            <a:t> с </a:t>
          </a:r>
          <a:r>
            <a:rPr lang="en-US" sz="1600" dirty="0" err="1" smtClean="0"/>
            <a:t>приставного</a:t>
          </a:r>
          <a:r>
            <a:rPr lang="en-US" sz="1600" dirty="0" smtClean="0"/>
            <a:t> </a:t>
          </a:r>
          <a:r>
            <a:rPr lang="en-US" sz="1600" dirty="0" err="1" smtClean="0"/>
            <a:t>столика</a:t>
          </a:r>
          <a:r>
            <a:rPr lang="en-US" sz="1600" dirty="0" smtClean="0"/>
            <a:t> </a:t>
          </a:r>
          <a:r>
            <a:rPr lang="en-US" sz="1600" dirty="0" err="1" smtClean="0"/>
            <a:t>на</a:t>
          </a:r>
          <a:r>
            <a:rPr lang="en-US" sz="1600" dirty="0" smtClean="0"/>
            <a:t> </a:t>
          </a:r>
          <a:r>
            <a:rPr lang="en-US" sz="1600" dirty="0" err="1" smtClean="0"/>
            <a:t>специально</a:t>
          </a:r>
          <a:r>
            <a:rPr lang="en-US" sz="1600" dirty="0" smtClean="0"/>
            <a:t> </a:t>
          </a:r>
          <a:r>
            <a:rPr lang="en-US" sz="1600" dirty="0" err="1" smtClean="0"/>
            <a:t>подогретых</a:t>
          </a:r>
          <a:r>
            <a:rPr lang="en-US" sz="1600" dirty="0" smtClean="0"/>
            <a:t> </a:t>
          </a:r>
          <a:r>
            <a:rPr lang="en-US" sz="1600" dirty="0" err="1" smtClean="0"/>
            <a:t>тарелках</a:t>
          </a:r>
          <a:r>
            <a:rPr lang="en-US" sz="1600" dirty="0" smtClean="0"/>
            <a:t>. </a:t>
          </a:r>
          <a:r>
            <a:rPr lang="en-US" sz="1600" dirty="0" err="1" smtClean="0"/>
            <a:t>Если</a:t>
          </a:r>
          <a:r>
            <a:rPr lang="en-US" sz="1600" dirty="0" smtClean="0"/>
            <a:t> </a:t>
          </a:r>
          <a:r>
            <a:rPr lang="en-US" sz="1600" dirty="0" err="1" smtClean="0"/>
            <a:t>использовались</a:t>
          </a:r>
          <a:r>
            <a:rPr lang="en-US" sz="1600" dirty="0" smtClean="0"/>
            <a:t> </a:t>
          </a:r>
          <a:r>
            <a:rPr lang="en-US" sz="1600" dirty="0" err="1" smtClean="0"/>
            <a:t>крышки-клоше</a:t>
          </a:r>
          <a:r>
            <a:rPr lang="en-US" sz="1600" dirty="0" smtClean="0"/>
            <a:t>, </a:t>
          </a:r>
          <a:r>
            <a:rPr lang="en-US" sz="1600" dirty="0" err="1" smtClean="0"/>
            <a:t>их</a:t>
          </a:r>
          <a:r>
            <a:rPr lang="en-US" sz="1600" dirty="0" smtClean="0"/>
            <a:t> </a:t>
          </a:r>
          <a:r>
            <a:rPr lang="en-US" sz="1600" dirty="0" err="1" smtClean="0"/>
            <a:t>снимают</a:t>
          </a:r>
          <a:r>
            <a:rPr lang="en-US" sz="1600" dirty="0" smtClean="0"/>
            <a:t>, </a:t>
          </a:r>
          <a:r>
            <a:rPr lang="en-US" sz="1600" dirty="0" err="1" smtClean="0"/>
            <a:t>когда</a:t>
          </a:r>
          <a:r>
            <a:rPr lang="en-US" sz="1600" dirty="0" smtClean="0"/>
            <a:t> </a:t>
          </a:r>
          <a:r>
            <a:rPr lang="en-US" sz="1600" dirty="0" err="1" smtClean="0"/>
            <a:t>блюдо</a:t>
          </a:r>
          <a:r>
            <a:rPr lang="en-US" sz="1600" dirty="0" smtClean="0"/>
            <a:t> </a:t>
          </a:r>
          <a:r>
            <a:rPr lang="en-US" sz="1600" dirty="0" err="1" smtClean="0"/>
            <a:t>уже</a:t>
          </a:r>
          <a:r>
            <a:rPr lang="en-US" sz="1600" dirty="0" smtClean="0"/>
            <a:t> </a:t>
          </a:r>
          <a:r>
            <a:rPr lang="en-US" sz="1600" dirty="0" err="1" smtClean="0"/>
            <a:t>стоит</a:t>
          </a:r>
          <a:r>
            <a:rPr lang="en-US" sz="1600" dirty="0" smtClean="0"/>
            <a:t> </a:t>
          </a:r>
          <a:r>
            <a:rPr lang="en-US" sz="1600" dirty="0" err="1" smtClean="0"/>
            <a:t>перед</a:t>
          </a:r>
          <a:r>
            <a:rPr lang="en-US" sz="1600" dirty="0" smtClean="0"/>
            <a:t> </a:t>
          </a:r>
          <a:r>
            <a:rPr lang="en-US" sz="1600" dirty="0" err="1" smtClean="0"/>
            <a:t>гостем</a:t>
          </a:r>
          <a:r>
            <a:rPr lang="en-US" sz="1600" dirty="0" smtClean="0"/>
            <a:t>.</a:t>
          </a:r>
          <a:endParaRPr lang="ru-RU" sz="1600" dirty="0"/>
        </a:p>
      </dgm:t>
    </dgm:pt>
    <dgm:pt modelId="{FD0B40D2-D272-46CF-BC0E-BEBE348507EA}" type="parTrans" cxnId="{3A3ECDBE-B166-4456-B664-B15C060616AA}">
      <dgm:prSet/>
      <dgm:spPr/>
      <dgm:t>
        <a:bodyPr/>
        <a:lstStyle/>
        <a:p>
          <a:endParaRPr lang="ru-RU"/>
        </a:p>
      </dgm:t>
    </dgm:pt>
    <dgm:pt modelId="{1B7D10C6-2C2F-4F10-A971-BA5AB0BDEB4A}" type="sibTrans" cxnId="{3A3ECDBE-B166-4456-B664-B15C060616AA}">
      <dgm:prSet/>
      <dgm:spPr/>
      <dgm:t>
        <a:bodyPr/>
        <a:lstStyle/>
        <a:p>
          <a:endParaRPr lang="ru-RU"/>
        </a:p>
      </dgm:t>
    </dgm:pt>
    <dgm:pt modelId="{155B46F4-D9A0-409F-851B-5753CBFAC68E}" type="pres">
      <dgm:prSet presAssocID="{0CB7DE2E-A87F-4924-9667-AAEBDA0E2543}" presName="linear" presStyleCnt="0">
        <dgm:presLayoutVars>
          <dgm:animLvl val="lvl"/>
          <dgm:resizeHandles val="exact"/>
        </dgm:presLayoutVars>
      </dgm:prSet>
      <dgm:spPr/>
    </dgm:pt>
    <dgm:pt modelId="{5FA75835-100E-4D70-AA8B-B98BCF877D13}" type="pres">
      <dgm:prSet presAssocID="{413EBE6D-2AEE-456A-9CA7-FBA14B8619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E73A692-9CF3-4A7A-8294-862CE1EFA754}" type="pres">
      <dgm:prSet presAssocID="{C4CBB50D-589C-4E65-B3A8-4910C9F48E57}" presName="spacer" presStyleCnt="0"/>
      <dgm:spPr/>
    </dgm:pt>
    <dgm:pt modelId="{5954A424-2439-4B83-B114-4B9F4EEFB914}" type="pres">
      <dgm:prSet presAssocID="{AFBE1725-2B67-41E6-9ED3-101AC585308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7811E35-8F0F-48B5-935E-5DCA5A618719}" type="pres">
      <dgm:prSet presAssocID="{6730EBD8-5A73-49EB-BD75-0EB04789373F}" presName="spacer" presStyleCnt="0"/>
      <dgm:spPr/>
    </dgm:pt>
    <dgm:pt modelId="{A9EAFAC2-78D1-42FD-A48F-E21F3A89F120}" type="pres">
      <dgm:prSet presAssocID="{2866A1E8-BDD7-4921-9AF4-D18B959363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6C53061-6470-414C-9C77-0E31B9C60586}" type="pres">
      <dgm:prSet presAssocID="{134E24EA-51DD-44C6-B355-0A9B9618402E}" presName="spacer" presStyleCnt="0"/>
      <dgm:spPr/>
    </dgm:pt>
    <dgm:pt modelId="{0B2CF7E0-91A8-4C75-B9BE-25F3B68A63D9}" type="pres">
      <dgm:prSet presAssocID="{89677F4D-507A-46EB-AF5C-4C4D25A8FB3C}" presName="parentText" presStyleLbl="node1" presStyleIdx="3" presStyleCnt="5" custLinFactNeighborX="-2143" custLinFactNeighborY="-24201">
        <dgm:presLayoutVars>
          <dgm:chMax val="0"/>
          <dgm:bulletEnabled val="1"/>
        </dgm:presLayoutVars>
      </dgm:prSet>
      <dgm:spPr/>
    </dgm:pt>
    <dgm:pt modelId="{F0B2599E-D899-48FE-88E2-E54B543BC4E7}" type="pres">
      <dgm:prSet presAssocID="{28BD731B-B805-49CB-8663-C4688FB078D0}" presName="spacer" presStyleCnt="0"/>
      <dgm:spPr/>
    </dgm:pt>
    <dgm:pt modelId="{B97A300D-BC96-4F1E-8226-D5BD0779303D}" type="pres">
      <dgm:prSet presAssocID="{4E22D83C-7127-477E-B92A-AD240A121EB7}" presName="parentText" presStyleLbl="node1" presStyleIdx="4" presStyleCnt="5" custScaleY="132637" custLinFactY="-1733" custLinFactNeighborY="-100000">
        <dgm:presLayoutVars>
          <dgm:chMax val="0"/>
          <dgm:bulletEnabled val="1"/>
        </dgm:presLayoutVars>
      </dgm:prSet>
      <dgm:spPr/>
    </dgm:pt>
  </dgm:ptLst>
  <dgm:cxnLst>
    <dgm:cxn modelId="{F58AF912-B286-42D2-9DA0-B0A7D319F736}" srcId="{0CB7DE2E-A87F-4924-9667-AAEBDA0E2543}" destId="{89677F4D-507A-46EB-AF5C-4C4D25A8FB3C}" srcOrd="3" destOrd="0" parTransId="{EB9C44FB-391B-4830-AD06-7E7C45D6BA13}" sibTransId="{28BD731B-B805-49CB-8663-C4688FB078D0}"/>
    <dgm:cxn modelId="{DC2AB59A-516D-471F-BEF9-B2EF5F4B04E3}" type="presOf" srcId="{AFBE1725-2B67-41E6-9ED3-101AC585308E}" destId="{5954A424-2439-4B83-B114-4B9F4EEFB914}" srcOrd="0" destOrd="0" presId="urn:microsoft.com/office/officeart/2005/8/layout/vList2"/>
    <dgm:cxn modelId="{0078ABD6-FDED-4D6C-BC85-D9B0DE58ECDB}" srcId="{0CB7DE2E-A87F-4924-9667-AAEBDA0E2543}" destId="{413EBE6D-2AEE-456A-9CA7-FBA14B86193B}" srcOrd="0" destOrd="0" parTransId="{2174D73F-F21C-4A2F-AB38-090ABA271A26}" sibTransId="{C4CBB50D-589C-4E65-B3A8-4910C9F48E57}"/>
    <dgm:cxn modelId="{BC9162C7-C568-4C27-90A3-B723E8A5F3E9}" type="presOf" srcId="{413EBE6D-2AEE-456A-9CA7-FBA14B86193B}" destId="{5FA75835-100E-4D70-AA8B-B98BCF877D13}" srcOrd="0" destOrd="0" presId="urn:microsoft.com/office/officeart/2005/8/layout/vList2"/>
    <dgm:cxn modelId="{7E65C11C-7EB0-4EAE-BAEC-681FE32202F0}" srcId="{0CB7DE2E-A87F-4924-9667-AAEBDA0E2543}" destId="{AFBE1725-2B67-41E6-9ED3-101AC585308E}" srcOrd="1" destOrd="0" parTransId="{A8EFBE5C-7F5C-4AEC-ABD9-405C2B236C11}" sibTransId="{6730EBD8-5A73-49EB-BD75-0EB04789373F}"/>
    <dgm:cxn modelId="{BA84694F-A639-463F-9FF9-7E58BD6BB042}" type="presOf" srcId="{0CB7DE2E-A87F-4924-9667-AAEBDA0E2543}" destId="{155B46F4-D9A0-409F-851B-5753CBFAC68E}" srcOrd="0" destOrd="0" presId="urn:microsoft.com/office/officeart/2005/8/layout/vList2"/>
    <dgm:cxn modelId="{D7D3A97F-351B-4B45-983D-5C5BD3E5B887}" type="presOf" srcId="{4E22D83C-7127-477E-B92A-AD240A121EB7}" destId="{B97A300D-BC96-4F1E-8226-D5BD0779303D}" srcOrd="0" destOrd="0" presId="urn:microsoft.com/office/officeart/2005/8/layout/vList2"/>
    <dgm:cxn modelId="{C58FAF0A-1041-4AEE-AF1C-C165F1207F4A}" srcId="{0CB7DE2E-A87F-4924-9667-AAEBDA0E2543}" destId="{2866A1E8-BDD7-4921-9AF4-D18B959363C2}" srcOrd="2" destOrd="0" parTransId="{087C3B46-A651-48EA-8F1F-29BA62EB35AF}" sibTransId="{134E24EA-51DD-44C6-B355-0A9B9618402E}"/>
    <dgm:cxn modelId="{77F2C924-5D38-4788-841A-FDD84D4B7440}" type="presOf" srcId="{2866A1E8-BDD7-4921-9AF4-D18B959363C2}" destId="{A9EAFAC2-78D1-42FD-A48F-E21F3A89F120}" srcOrd="0" destOrd="0" presId="urn:microsoft.com/office/officeart/2005/8/layout/vList2"/>
    <dgm:cxn modelId="{3A3ECDBE-B166-4456-B664-B15C060616AA}" srcId="{0CB7DE2E-A87F-4924-9667-AAEBDA0E2543}" destId="{4E22D83C-7127-477E-B92A-AD240A121EB7}" srcOrd="4" destOrd="0" parTransId="{FD0B40D2-D272-46CF-BC0E-BEBE348507EA}" sibTransId="{1B7D10C6-2C2F-4F10-A971-BA5AB0BDEB4A}"/>
    <dgm:cxn modelId="{1419EF40-70F0-4158-8F28-00C4B06A8F80}" type="presOf" srcId="{89677F4D-507A-46EB-AF5C-4C4D25A8FB3C}" destId="{0B2CF7E0-91A8-4C75-B9BE-25F3B68A63D9}" srcOrd="0" destOrd="0" presId="urn:microsoft.com/office/officeart/2005/8/layout/vList2"/>
    <dgm:cxn modelId="{23802386-17AC-4DD0-A73A-08ADE0298BBA}" type="presParOf" srcId="{155B46F4-D9A0-409F-851B-5753CBFAC68E}" destId="{5FA75835-100E-4D70-AA8B-B98BCF877D13}" srcOrd="0" destOrd="0" presId="urn:microsoft.com/office/officeart/2005/8/layout/vList2"/>
    <dgm:cxn modelId="{648C16C7-EE18-41BB-9B92-65183004154D}" type="presParOf" srcId="{155B46F4-D9A0-409F-851B-5753CBFAC68E}" destId="{8E73A692-9CF3-4A7A-8294-862CE1EFA754}" srcOrd="1" destOrd="0" presId="urn:microsoft.com/office/officeart/2005/8/layout/vList2"/>
    <dgm:cxn modelId="{47CD39CF-C6BF-439D-B191-011030A6F4C6}" type="presParOf" srcId="{155B46F4-D9A0-409F-851B-5753CBFAC68E}" destId="{5954A424-2439-4B83-B114-4B9F4EEFB914}" srcOrd="2" destOrd="0" presId="urn:microsoft.com/office/officeart/2005/8/layout/vList2"/>
    <dgm:cxn modelId="{18AAFDF0-33DE-45E6-BC60-A5CD3A6C424A}" type="presParOf" srcId="{155B46F4-D9A0-409F-851B-5753CBFAC68E}" destId="{17811E35-8F0F-48B5-935E-5DCA5A618719}" srcOrd="3" destOrd="0" presId="urn:microsoft.com/office/officeart/2005/8/layout/vList2"/>
    <dgm:cxn modelId="{13DC18EE-369D-4003-B323-9260A307435E}" type="presParOf" srcId="{155B46F4-D9A0-409F-851B-5753CBFAC68E}" destId="{A9EAFAC2-78D1-42FD-A48F-E21F3A89F120}" srcOrd="4" destOrd="0" presId="urn:microsoft.com/office/officeart/2005/8/layout/vList2"/>
    <dgm:cxn modelId="{0003A9EA-DDB0-430D-808C-38D0BDB93FEC}" type="presParOf" srcId="{155B46F4-D9A0-409F-851B-5753CBFAC68E}" destId="{F6C53061-6470-414C-9C77-0E31B9C60586}" srcOrd="5" destOrd="0" presId="urn:microsoft.com/office/officeart/2005/8/layout/vList2"/>
    <dgm:cxn modelId="{3C6E9242-AE97-4F4E-9CAF-D4B173DFDA63}" type="presParOf" srcId="{155B46F4-D9A0-409F-851B-5753CBFAC68E}" destId="{0B2CF7E0-91A8-4C75-B9BE-25F3B68A63D9}" srcOrd="6" destOrd="0" presId="urn:microsoft.com/office/officeart/2005/8/layout/vList2"/>
    <dgm:cxn modelId="{EE7D69F0-48C6-46C5-B3D8-B817C9B51D96}" type="presParOf" srcId="{155B46F4-D9A0-409F-851B-5753CBFAC68E}" destId="{F0B2599E-D899-48FE-88E2-E54B543BC4E7}" srcOrd="7" destOrd="0" presId="urn:microsoft.com/office/officeart/2005/8/layout/vList2"/>
    <dgm:cxn modelId="{8F486D40-2903-4C70-B290-ECE0C4020ADD}" type="presParOf" srcId="{155B46F4-D9A0-409F-851B-5753CBFAC68E}" destId="{B97A300D-BC96-4F1E-8226-D5BD0779303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1F1E9C-9118-4E0F-B9D5-652BDBC887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72E3550-16C6-430F-B97E-8B7355F8CA0F}">
      <dgm:prSet/>
      <dgm:spPr/>
      <dgm:t>
        <a:bodyPr/>
        <a:lstStyle/>
        <a:p>
          <a:pPr rtl="0"/>
          <a:r>
            <a:rPr lang="ru-RU" smtClean="0"/>
            <a:t>предпочтения гостей; </a:t>
          </a:r>
          <a:endParaRPr lang="ru-RU"/>
        </a:p>
      </dgm:t>
    </dgm:pt>
    <dgm:pt modelId="{12C4E066-7281-41AA-9347-674D99A49A0E}" type="parTrans" cxnId="{4820B572-CBD0-405F-A65E-9B6CEF40CBBA}">
      <dgm:prSet/>
      <dgm:spPr/>
      <dgm:t>
        <a:bodyPr/>
        <a:lstStyle/>
        <a:p>
          <a:endParaRPr lang="ru-RU"/>
        </a:p>
      </dgm:t>
    </dgm:pt>
    <dgm:pt modelId="{7CFF0954-8156-48DB-BEA6-979948CD8041}" type="sibTrans" cxnId="{4820B572-CBD0-405F-A65E-9B6CEF40CBBA}">
      <dgm:prSet/>
      <dgm:spPr/>
      <dgm:t>
        <a:bodyPr/>
        <a:lstStyle/>
        <a:p>
          <a:endParaRPr lang="ru-RU"/>
        </a:p>
      </dgm:t>
    </dgm:pt>
    <dgm:pt modelId="{35039934-E118-4EAB-B97A-EDE053F6E0F2}">
      <dgm:prSet/>
      <dgm:spPr/>
      <dgm:t>
        <a:bodyPr/>
        <a:lstStyle/>
        <a:p>
          <a:pPr rtl="0"/>
          <a:r>
            <a:rPr lang="ru-RU" smtClean="0"/>
            <a:t>национальная или государственная принадлежность гостей; </a:t>
          </a:r>
          <a:endParaRPr lang="ru-RU"/>
        </a:p>
      </dgm:t>
    </dgm:pt>
    <dgm:pt modelId="{497E2E8C-5A1F-4E6B-B726-7A03DD77E519}" type="parTrans" cxnId="{D5A384AE-A7CE-4683-95CF-F7930BC0350B}">
      <dgm:prSet/>
      <dgm:spPr/>
      <dgm:t>
        <a:bodyPr/>
        <a:lstStyle/>
        <a:p>
          <a:endParaRPr lang="ru-RU"/>
        </a:p>
      </dgm:t>
    </dgm:pt>
    <dgm:pt modelId="{D49865C0-7283-4851-9CB2-73B78D060176}" type="sibTrans" cxnId="{D5A384AE-A7CE-4683-95CF-F7930BC0350B}">
      <dgm:prSet/>
      <dgm:spPr/>
      <dgm:t>
        <a:bodyPr/>
        <a:lstStyle/>
        <a:p>
          <a:endParaRPr lang="ru-RU"/>
        </a:p>
      </dgm:t>
    </dgm:pt>
    <dgm:pt modelId="{A11522BE-D201-4867-9BED-AC8353F60E72}">
      <dgm:prSet/>
      <dgm:spPr/>
      <dgm:t>
        <a:bodyPr/>
        <a:lstStyle/>
        <a:p>
          <a:pPr rtl="0"/>
          <a:r>
            <a:rPr lang="ru-RU" smtClean="0"/>
            <a:t>численность и квалификация персонала; </a:t>
          </a:r>
          <a:endParaRPr lang="ru-RU"/>
        </a:p>
      </dgm:t>
    </dgm:pt>
    <dgm:pt modelId="{13FC1ACF-AF89-4D49-980B-0712B2180525}" type="parTrans" cxnId="{5F384AFD-1BAA-46B0-B05F-EBCB51DFF8D6}">
      <dgm:prSet/>
      <dgm:spPr/>
      <dgm:t>
        <a:bodyPr/>
        <a:lstStyle/>
        <a:p>
          <a:endParaRPr lang="ru-RU"/>
        </a:p>
      </dgm:t>
    </dgm:pt>
    <dgm:pt modelId="{FE1AD7B4-6AFA-4210-BB9E-45671CF27E23}" type="sibTrans" cxnId="{5F384AFD-1BAA-46B0-B05F-EBCB51DFF8D6}">
      <dgm:prSet/>
      <dgm:spPr/>
      <dgm:t>
        <a:bodyPr/>
        <a:lstStyle/>
        <a:p>
          <a:endParaRPr lang="ru-RU"/>
        </a:p>
      </dgm:t>
    </dgm:pt>
    <dgm:pt modelId="{380415BC-418B-4B1C-9C7F-0811F78E14D9}">
      <dgm:prSet/>
      <dgm:spPr/>
      <dgm:t>
        <a:bodyPr/>
        <a:lstStyle/>
        <a:p>
          <a:pPr rtl="0"/>
          <a:r>
            <a:rPr lang="ru-RU" smtClean="0"/>
            <a:t>наличие разнообразного кухонного оборудования и его мощность; </a:t>
          </a:r>
          <a:endParaRPr lang="ru-RU"/>
        </a:p>
      </dgm:t>
    </dgm:pt>
    <dgm:pt modelId="{FCBA6AC4-5571-4A59-AC85-9A49CBE75093}" type="parTrans" cxnId="{E003D030-3954-4562-B039-7BB1ADE6CEBD}">
      <dgm:prSet/>
      <dgm:spPr/>
      <dgm:t>
        <a:bodyPr/>
        <a:lstStyle/>
        <a:p>
          <a:endParaRPr lang="ru-RU"/>
        </a:p>
      </dgm:t>
    </dgm:pt>
    <dgm:pt modelId="{0943D5CC-BA63-44A8-A2D2-5E63C9FDDBD6}" type="sibTrans" cxnId="{E003D030-3954-4562-B039-7BB1ADE6CEBD}">
      <dgm:prSet/>
      <dgm:spPr/>
      <dgm:t>
        <a:bodyPr/>
        <a:lstStyle/>
        <a:p>
          <a:endParaRPr lang="ru-RU"/>
        </a:p>
      </dgm:t>
    </dgm:pt>
    <dgm:pt modelId="{A5B02522-96A0-4713-B0BA-DF3C66052152}">
      <dgm:prSet/>
      <dgm:spPr/>
      <dgm:t>
        <a:bodyPr/>
        <a:lstStyle/>
        <a:p>
          <a:pPr rtl="0"/>
          <a:r>
            <a:rPr lang="ru-RU" smtClean="0"/>
            <a:t>наличие и свежесть необходимых ингредиентов. </a:t>
          </a:r>
          <a:endParaRPr lang="ru-RU"/>
        </a:p>
      </dgm:t>
    </dgm:pt>
    <dgm:pt modelId="{692858DE-233E-4E1D-B6F6-0861F7C3AA2E}" type="parTrans" cxnId="{3A827CB5-DD2A-4C57-959D-746CC14B3195}">
      <dgm:prSet/>
      <dgm:spPr/>
      <dgm:t>
        <a:bodyPr/>
        <a:lstStyle/>
        <a:p>
          <a:endParaRPr lang="ru-RU"/>
        </a:p>
      </dgm:t>
    </dgm:pt>
    <dgm:pt modelId="{AF99BF76-AD0D-4E7A-ADF7-C4DAE8BFA4FD}" type="sibTrans" cxnId="{3A827CB5-DD2A-4C57-959D-746CC14B3195}">
      <dgm:prSet/>
      <dgm:spPr/>
      <dgm:t>
        <a:bodyPr/>
        <a:lstStyle/>
        <a:p>
          <a:endParaRPr lang="ru-RU"/>
        </a:p>
      </dgm:t>
    </dgm:pt>
    <dgm:pt modelId="{1429B643-2B20-4C8C-819C-7F86E7DDDFC6}" type="pres">
      <dgm:prSet presAssocID="{4D1F1E9C-9118-4E0F-B9D5-652BDBC8876C}" presName="linear" presStyleCnt="0">
        <dgm:presLayoutVars>
          <dgm:animLvl val="lvl"/>
          <dgm:resizeHandles val="exact"/>
        </dgm:presLayoutVars>
      </dgm:prSet>
      <dgm:spPr/>
    </dgm:pt>
    <dgm:pt modelId="{68BA7C73-6937-4402-BB7D-40FF8B9DF6F5}" type="pres">
      <dgm:prSet presAssocID="{372E3550-16C6-430F-B97E-8B7355F8CA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97B01C2-BA8E-40F8-8416-3A5E896E6E80}" type="pres">
      <dgm:prSet presAssocID="{7CFF0954-8156-48DB-BEA6-979948CD8041}" presName="spacer" presStyleCnt="0"/>
      <dgm:spPr/>
    </dgm:pt>
    <dgm:pt modelId="{DF6DF941-31C7-4DDD-9EF1-1F1796D86EB5}" type="pres">
      <dgm:prSet presAssocID="{35039934-E118-4EAB-B97A-EDE053F6E0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1540864-CFD7-4295-AED3-35E5EDD68B58}" type="pres">
      <dgm:prSet presAssocID="{D49865C0-7283-4851-9CB2-73B78D060176}" presName="spacer" presStyleCnt="0"/>
      <dgm:spPr/>
    </dgm:pt>
    <dgm:pt modelId="{ED62CDDD-5244-4CCE-B24A-D3FB0D232DB0}" type="pres">
      <dgm:prSet presAssocID="{A11522BE-D201-4867-9BED-AC8353F60E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4E2F4FD-BB49-4574-8A1C-41A1488D57B5}" type="pres">
      <dgm:prSet presAssocID="{FE1AD7B4-6AFA-4210-BB9E-45671CF27E23}" presName="spacer" presStyleCnt="0"/>
      <dgm:spPr/>
    </dgm:pt>
    <dgm:pt modelId="{D738D9F4-2DC9-4402-AA02-4D6D16D673EB}" type="pres">
      <dgm:prSet presAssocID="{380415BC-418B-4B1C-9C7F-0811F78E14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570C9A-8A73-4D2D-A0E0-E469D622B30F}" type="pres">
      <dgm:prSet presAssocID="{0943D5CC-BA63-44A8-A2D2-5E63C9FDDBD6}" presName="spacer" presStyleCnt="0"/>
      <dgm:spPr/>
    </dgm:pt>
    <dgm:pt modelId="{27B9ED82-EDF6-488D-A712-CC5D22EAEA1E}" type="pres">
      <dgm:prSet presAssocID="{A5B02522-96A0-4713-B0BA-DF3C660521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003D030-3954-4562-B039-7BB1ADE6CEBD}" srcId="{4D1F1E9C-9118-4E0F-B9D5-652BDBC8876C}" destId="{380415BC-418B-4B1C-9C7F-0811F78E14D9}" srcOrd="3" destOrd="0" parTransId="{FCBA6AC4-5571-4A59-AC85-9A49CBE75093}" sibTransId="{0943D5CC-BA63-44A8-A2D2-5E63C9FDDBD6}"/>
    <dgm:cxn modelId="{41D6B26D-3740-483E-B592-C2E7FC692635}" type="presOf" srcId="{A11522BE-D201-4867-9BED-AC8353F60E72}" destId="{ED62CDDD-5244-4CCE-B24A-D3FB0D232DB0}" srcOrd="0" destOrd="0" presId="urn:microsoft.com/office/officeart/2005/8/layout/vList2"/>
    <dgm:cxn modelId="{8A96C24E-7615-409C-B1AB-9E4E4EE48F8D}" type="presOf" srcId="{35039934-E118-4EAB-B97A-EDE053F6E0F2}" destId="{DF6DF941-31C7-4DDD-9EF1-1F1796D86EB5}" srcOrd="0" destOrd="0" presId="urn:microsoft.com/office/officeart/2005/8/layout/vList2"/>
    <dgm:cxn modelId="{99E5EF99-289F-44C6-98D1-9EF600CD9067}" type="presOf" srcId="{A5B02522-96A0-4713-B0BA-DF3C66052152}" destId="{27B9ED82-EDF6-488D-A712-CC5D22EAEA1E}" srcOrd="0" destOrd="0" presId="urn:microsoft.com/office/officeart/2005/8/layout/vList2"/>
    <dgm:cxn modelId="{7CCE22A5-3A53-4670-99B5-9119C70C65DE}" type="presOf" srcId="{372E3550-16C6-430F-B97E-8B7355F8CA0F}" destId="{68BA7C73-6937-4402-BB7D-40FF8B9DF6F5}" srcOrd="0" destOrd="0" presId="urn:microsoft.com/office/officeart/2005/8/layout/vList2"/>
    <dgm:cxn modelId="{D5A384AE-A7CE-4683-95CF-F7930BC0350B}" srcId="{4D1F1E9C-9118-4E0F-B9D5-652BDBC8876C}" destId="{35039934-E118-4EAB-B97A-EDE053F6E0F2}" srcOrd="1" destOrd="0" parTransId="{497E2E8C-5A1F-4E6B-B726-7A03DD77E519}" sibTransId="{D49865C0-7283-4851-9CB2-73B78D060176}"/>
    <dgm:cxn modelId="{5AC0E2FC-5C41-449C-AA16-8D77BDF3C76B}" type="presOf" srcId="{4D1F1E9C-9118-4E0F-B9D5-652BDBC8876C}" destId="{1429B643-2B20-4C8C-819C-7F86E7DDDFC6}" srcOrd="0" destOrd="0" presId="urn:microsoft.com/office/officeart/2005/8/layout/vList2"/>
    <dgm:cxn modelId="{09BBABFD-736C-4B36-97B2-8D73280147FA}" type="presOf" srcId="{380415BC-418B-4B1C-9C7F-0811F78E14D9}" destId="{D738D9F4-2DC9-4402-AA02-4D6D16D673EB}" srcOrd="0" destOrd="0" presId="urn:microsoft.com/office/officeart/2005/8/layout/vList2"/>
    <dgm:cxn modelId="{3A827CB5-DD2A-4C57-959D-746CC14B3195}" srcId="{4D1F1E9C-9118-4E0F-B9D5-652BDBC8876C}" destId="{A5B02522-96A0-4713-B0BA-DF3C66052152}" srcOrd="4" destOrd="0" parTransId="{692858DE-233E-4E1D-B6F6-0861F7C3AA2E}" sibTransId="{AF99BF76-AD0D-4E7A-ADF7-C4DAE8BFA4FD}"/>
    <dgm:cxn modelId="{4820B572-CBD0-405F-A65E-9B6CEF40CBBA}" srcId="{4D1F1E9C-9118-4E0F-B9D5-652BDBC8876C}" destId="{372E3550-16C6-430F-B97E-8B7355F8CA0F}" srcOrd="0" destOrd="0" parTransId="{12C4E066-7281-41AA-9347-674D99A49A0E}" sibTransId="{7CFF0954-8156-48DB-BEA6-979948CD8041}"/>
    <dgm:cxn modelId="{5F384AFD-1BAA-46B0-B05F-EBCB51DFF8D6}" srcId="{4D1F1E9C-9118-4E0F-B9D5-652BDBC8876C}" destId="{A11522BE-D201-4867-9BED-AC8353F60E72}" srcOrd="2" destOrd="0" parTransId="{13FC1ACF-AF89-4D49-980B-0712B2180525}" sibTransId="{FE1AD7B4-6AFA-4210-BB9E-45671CF27E23}"/>
    <dgm:cxn modelId="{0BAD3FF3-5CCB-4767-A42C-381E01B8EE4E}" type="presParOf" srcId="{1429B643-2B20-4C8C-819C-7F86E7DDDFC6}" destId="{68BA7C73-6937-4402-BB7D-40FF8B9DF6F5}" srcOrd="0" destOrd="0" presId="urn:microsoft.com/office/officeart/2005/8/layout/vList2"/>
    <dgm:cxn modelId="{84DEE4E0-631F-4AEA-822C-F098E88D5114}" type="presParOf" srcId="{1429B643-2B20-4C8C-819C-7F86E7DDDFC6}" destId="{997B01C2-BA8E-40F8-8416-3A5E896E6E80}" srcOrd="1" destOrd="0" presId="urn:microsoft.com/office/officeart/2005/8/layout/vList2"/>
    <dgm:cxn modelId="{4682EBB5-952C-478D-AF9D-D5E76E7E6C94}" type="presParOf" srcId="{1429B643-2B20-4C8C-819C-7F86E7DDDFC6}" destId="{DF6DF941-31C7-4DDD-9EF1-1F1796D86EB5}" srcOrd="2" destOrd="0" presId="urn:microsoft.com/office/officeart/2005/8/layout/vList2"/>
    <dgm:cxn modelId="{5229F6CE-F3AA-432A-B01D-2643416B2303}" type="presParOf" srcId="{1429B643-2B20-4C8C-819C-7F86E7DDDFC6}" destId="{51540864-CFD7-4295-AED3-35E5EDD68B58}" srcOrd="3" destOrd="0" presId="urn:microsoft.com/office/officeart/2005/8/layout/vList2"/>
    <dgm:cxn modelId="{58297796-4CD5-42B5-A77F-16F448E04289}" type="presParOf" srcId="{1429B643-2B20-4C8C-819C-7F86E7DDDFC6}" destId="{ED62CDDD-5244-4CCE-B24A-D3FB0D232DB0}" srcOrd="4" destOrd="0" presId="urn:microsoft.com/office/officeart/2005/8/layout/vList2"/>
    <dgm:cxn modelId="{8F70033D-12E1-4A79-BB13-120CDB93A740}" type="presParOf" srcId="{1429B643-2B20-4C8C-819C-7F86E7DDDFC6}" destId="{A4E2F4FD-BB49-4574-8A1C-41A1488D57B5}" srcOrd="5" destOrd="0" presId="urn:microsoft.com/office/officeart/2005/8/layout/vList2"/>
    <dgm:cxn modelId="{D154466B-F3E2-4851-8494-41D253A41433}" type="presParOf" srcId="{1429B643-2B20-4C8C-819C-7F86E7DDDFC6}" destId="{D738D9F4-2DC9-4402-AA02-4D6D16D673EB}" srcOrd="6" destOrd="0" presId="urn:microsoft.com/office/officeart/2005/8/layout/vList2"/>
    <dgm:cxn modelId="{A570A5CE-A86C-47FB-9AC6-EB37F7B0867B}" type="presParOf" srcId="{1429B643-2B20-4C8C-819C-7F86E7DDDFC6}" destId="{41570C9A-8A73-4D2D-A0E0-E469D622B30F}" srcOrd="7" destOrd="0" presId="urn:microsoft.com/office/officeart/2005/8/layout/vList2"/>
    <dgm:cxn modelId="{18F553B0-8ED1-4C45-A1E5-39ED51430DF9}" type="presParOf" srcId="{1429B643-2B20-4C8C-819C-7F86E7DDDFC6}" destId="{27B9ED82-EDF6-488D-A712-CC5D22EAEA1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02808-822A-453C-A5CF-F4EB057FA2BB}">
      <dsp:nvSpPr>
        <dsp:cNvPr id="0" name=""/>
        <dsp:cNvSpPr/>
      </dsp:nvSpPr>
      <dsp:spPr>
        <a:xfrm>
          <a:off x="0" y="1977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00C36-9D82-4C62-B9FE-F8708C7A951A}">
      <dsp:nvSpPr>
        <dsp:cNvPr id="0" name=""/>
        <dsp:cNvSpPr/>
      </dsp:nvSpPr>
      <dsp:spPr>
        <a:xfrm>
          <a:off x="0" y="1977"/>
          <a:ext cx="10058399" cy="134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питание, оплаченное туристом; </a:t>
          </a:r>
          <a:endParaRPr lang="ru-RU" sz="3500" kern="1200"/>
        </a:p>
      </dsp:txBody>
      <dsp:txXfrm>
        <a:off x="0" y="1977"/>
        <a:ext cx="10058399" cy="1348945"/>
      </dsp:txXfrm>
    </dsp:sp>
    <dsp:sp modelId="{F91C063A-2E85-4D50-9A6E-6E615D9C7BB5}">
      <dsp:nvSpPr>
        <dsp:cNvPr id="0" name=""/>
        <dsp:cNvSpPr/>
      </dsp:nvSpPr>
      <dsp:spPr>
        <a:xfrm>
          <a:off x="0" y="135092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CCF7F-83C2-4305-8712-9803F8323C49}">
      <dsp:nvSpPr>
        <dsp:cNvPr id="0" name=""/>
        <dsp:cNvSpPr/>
      </dsp:nvSpPr>
      <dsp:spPr>
        <a:xfrm>
          <a:off x="0" y="1350923"/>
          <a:ext cx="10058399" cy="134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питание не включенное в стоимость турпакета и предоставляемое за дополнительную плату; </a:t>
          </a:r>
          <a:endParaRPr lang="ru-RU" sz="3500" kern="1200"/>
        </a:p>
      </dsp:txBody>
      <dsp:txXfrm>
        <a:off x="0" y="1350923"/>
        <a:ext cx="10058399" cy="1348945"/>
      </dsp:txXfrm>
    </dsp:sp>
    <dsp:sp modelId="{18AAFBB5-BCFE-43C7-BEBE-EA7898F972F4}">
      <dsp:nvSpPr>
        <dsp:cNvPr id="0" name=""/>
        <dsp:cNvSpPr/>
      </dsp:nvSpPr>
      <dsp:spPr>
        <a:xfrm>
          <a:off x="0" y="2699868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C9C69-4009-44CC-B02B-4BCF33B7E1A7}">
      <dsp:nvSpPr>
        <dsp:cNvPr id="0" name=""/>
        <dsp:cNvSpPr/>
      </dsp:nvSpPr>
      <dsp:spPr>
        <a:xfrm>
          <a:off x="0" y="2699868"/>
          <a:ext cx="10058399" cy="134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самообслуживание </a:t>
          </a:r>
          <a:endParaRPr lang="ru-RU" sz="3500" kern="1200"/>
        </a:p>
      </dsp:txBody>
      <dsp:txXfrm>
        <a:off x="0" y="2699868"/>
        <a:ext cx="10058399" cy="1348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0F08D-D041-4F40-9FFA-77259735432B}">
      <dsp:nvSpPr>
        <dsp:cNvPr id="0" name=""/>
        <dsp:cNvSpPr/>
      </dsp:nvSpPr>
      <dsp:spPr>
        <a:xfrm>
          <a:off x="-5326968" y="-822011"/>
          <a:ext cx="6391766" cy="6391766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7C9AD-CBC8-4120-9534-765BBA34D6BD}">
      <dsp:nvSpPr>
        <dsp:cNvPr id="0" name=""/>
        <dsp:cNvSpPr/>
      </dsp:nvSpPr>
      <dsp:spPr>
        <a:xfrm>
          <a:off x="872753" y="678262"/>
          <a:ext cx="11089762" cy="1356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9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Существуют такие виды туризма, как гастрономический (кулинарный) туризм - туризм, основанный на знакомстве с национальной кухней той или иной дестинации, культурный, этно-туризм, событийный туризм и т. д., где пища и питание представляют собой важную часть </a:t>
          </a:r>
          <a:endParaRPr lang="ru-RU" sz="2300" kern="1200"/>
        </a:p>
      </dsp:txBody>
      <dsp:txXfrm>
        <a:off x="872753" y="678262"/>
        <a:ext cx="11089762" cy="1356335"/>
      </dsp:txXfrm>
    </dsp:sp>
    <dsp:sp modelId="{1B8A5A59-7585-4166-A2F6-D9BD44BA30DB}">
      <dsp:nvSpPr>
        <dsp:cNvPr id="0" name=""/>
        <dsp:cNvSpPr/>
      </dsp:nvSpPr>
      <dsp:spPr>
        <a:xfrm>
          <a:off x="25044" y="508720"/>
          <a:ext cx="1695419" cy="1695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34623-4AE1-4A7D-8605-3E419E643200}">
      <dsp:nvSpPr>
        <dsp:cNvPr id="0" name=""/>
        <dsp:cNvSpPr/>
      </dsp:nvSpPr>
      <dsp:spPr>
        <a:xfrm>
          <a:off x="872753" y="2713145"/>
          <a:ext cx="11089762" cy="1356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6591" tIns="58420" rIns="58420" bIns="5842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Таким образом, еда и питание являются либо основой для развития туризма в регионе, либо одним из основных элементов в обслуживании на туристском маршруте в рамках того или иного вида туризма</a:t>
          </a:r>
          <a:endParaRPr lang="ru-RU" sz="2300" kern="1200"/>
        </a:p>
      </dsp:txBody>
      <dsp:txXfrm>
        <a:off x="872753" y="2713145"/>
        <a:ext cx="11089762" cy="1356335"/>
      </dsp:txXfrm>
    </dsp:sp>
    <dsp:sp modelId="{EB3C45F2-B27A-43E1-89A1-3FF2E0569F4A}">
      <dsp:nvSpPr>
        <dsp:cNvPr id="0" name=""/>
        <dsp:cNvSpPr/>
      </dsp:nvSpPr>
      <dsp:spPr>
        <a:xfrm>
          <a:off x="25044" y="2543603"/>
          <a:ext cx="1695419" cy="16954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5613C-E228-4BBA-B53E-2CBC4C311F23}">
      <dsp:nvSpPr>
        <dsp:cNvPr id="0" name=""/>
        <dsp:cNvSpPr/>
      </dsp:nvSpPr>
      <dsp:spPr>
        <a:xfrm>
          <a:off x="0" y="0"/>
          <a:ext cx="6468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67970-73D9-47FB-B341-25EF346C0E4D}">
      <dsp:nvSpPr>
        <dsp:cNvPr id="0" name=""/>
        <dsp:cNvSpPr/>
      </dsp:nvSpPr>
      <dsp:spPr>
        <a:xfrm>
          <a:off x="0" y="0"/>
          <a:ext cx="6468376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обслуживание "а-ля карт"; </a:t>
          </a:r>
          <a:endParaRPr lang="ru-RU" sz="4000" kern="1200"/>
        </a:p>
      </dsp:txBody>
      <dsp:txXfrm>
        <a:off x="0" y="0"/>
        <a:ext cx="6468376" cy="1012698"/>
      </dsp:txXfrm>
    </dsp:sp>
    <dsp:sp modelId="{88FBF644-C87A-4C9C-A996-357C6DC5DD6A}">
      <dsp:nvSpPr>
        <dsp:cNvPr id="0" name=""/>
        <dsp:cNvSpPr/>
      </dsp:nvSpPr>
      <dsp:spPr>
        <a:xfrm>
          <a:off x="0" y="1012698"/>
          <a:ext cx="6468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2D9D-7373-471E-A0FF-A0421851C8AF}">
      <dsp:nvSpPr>
        <dsp:cNvPr id="0" name=""/>
        <dsp:cNvSpPr/>
      </dsp:nvSpPr>
      <dsp:spPr>
        <a:xfrm>
          <a:off x="0" y="1012698"/>
          <a:ext cx="6468376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"табльдот"; </a:t>
          </a:r>
          <a:endParaRPr lang="ru-RU" sz="4000" kern="1200"/>
        </a:p>
      </dsp:txBody>
      <dsp:txXfrm>
        <a:off x="0" y="1012698"/>
        <a:ext cx="6468376" cy="1012698"/>
      </dsp:txXfrm>
    </dsp:sp>
    <dsp:sp modelId="{102F0F57-35E3-4DDB-978B-E2D32518C7CA}">
      <dsp:nvSpPr>
        <dsp:cNvPr id="0" name=""/>
        <dsp:cNvSpPr/>
      </dsp:nvSpPr>
      <dsp:spPr>
        <a:xfrm>
          <a:off x="0" y="2025396"/>
          <a:ext cx="6468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E0E12-8526-43DC-9067-1382046359DF}">
      <dsp:nvSpPr>
        <dsp:cNvPr id="0" name=""/>
        <dsp:cNvSpPr/>
      </dsp:nvSpPr>
      <dsp:spPr>
        <a:xfrm>
          <a:off x="0" y="2025396"/>
          <a:ext cx="6468376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шведский стол; </a:t>
          </a:r>
          <a:endParaRPr lang="ru-RU" sz="4000" kern="1200"/>
        </a:p>
      </dsp:txBody>
      <dsp:txXfrm>
        <a:off x="0" y="2025396"/>
        <a:ext cx="6468376" cy="1012698"/>
      </dsp:txXfrm>
    </dsp:sp>
    <dsp:sp modelId="{0E7321CB-70EE-42EA-8721-1622A6360FFC}">
      <dsp:nvSpPr>
        <dsp:cNvPr id="0" name=""/>
        <dsp:cNvSpPr/>
      </dsp:nvSpPr>
      <dsp:spPr>
        <a:xfrm>
          <a:off x="0" y="3038094"/>
          <a:ext cx="64683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EA82-E0E9-45A3-BA5D-B33E3C17804B}">
      <dsp:nvSpPr>
        <dsp:cNvPr id="0" name=""/>
        <dsp:cNvSpPr/>
      </dsp:nvSpPr>
      <dsp:spPr>
        <a:xfrm>
          <a:off x="0" y="3038093"/>
          <a:ext cx="6468376" cy="1012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smtClean="0"/>
            <a:t>буфетное обслуживание. </a:t>
          </a:r>
          <a:endParaRPr lang="ru-RU" sz="4000" kern="1200"/>
        </a:p>
      </dsp:txBody>
      <dsp:txXfrm>
        <a:off x="0" y="3038093"/>
        <a:ext cx="6468376" cy="1012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A2DCF-C163-41B7-90C1-EC11CBFBE823}">
      <dsp:nvSpPr>
        <dsp:cNvPr id="0" name=""/>
        <dsp:cNvSpPr/>
      </dsp:nvSpPr>
      <dsp:spPr>
        <a:xfrm>
          <a:off x="0" y="82290"/>
          <a:ext cx="5988206" cy="2358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Гости из карты-меню блюд и напитков выбирают то, что им больше всего нравится. Заказ передается на кухню и сразу же начинается приготовление и сервировка заказанных блюд и напитков. </a:t>
          </a:r>
          <a:endParaRPr lang="ru-RU" sz="2400" kern="1200" dirty="0"/>
        </a:p>
      </dsp:txBody>
      <dsp:txXfrm>
        <a:off x="115143" y="197433"/>
        <a:ext cx="5757920" cy="2128433"/>
      </dsp:txXfrm>
    </dsp:sp>
    <dsp:sp modelId="{BADCFD48-26A6-4B97-B884-135F8989A690}">
      <dsp:nvSpPr>
        <dsp:cNvPr id="0" name=""/>
        <dsp:cNvSpPr/>
      </dsp:nvSpPr>
      <dsp:spPr>
        <a:xfrm>
          <a:off x="0" y="2510130"/>
          <a:ext cx="5988206" cy="2358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таком обслуживании гость имеет возможность получить от официанта совет, а официант со своей стороны активно участвует в выборе блюд и напитков.</a:t>
          </a:r>
          <a:endParaRPr lang="ru-RU" sz="2400" kern="1200" dirty="0"/>
        </a:p>
      </dsp:txBody>
      <dsp:txXfrm>
        <a:off x="115143" y="2625273"/>
        <a:ext cx="5757920" cy="2128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BAB1-55C2-4BB8-9C8D-A69729C32AD5}">
      <dsp:nvSpPr>
        <dsp:cNvPr id="0" name=""/>
        <dsp:cNvSpPr/>
      </dsp:nvSpPr>
      <dsp:spPr>
        <a:xfrm>
          <a:off x="0" y="243983"/>
          <a:ext cx="4739936" cy="2358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Все гости обслуживаются в одно и то же время и по одному и тому же меню. Обслуживание начинается тогда, когда все гости соберутся за столом. </a:t>
          </a:r>
          <a:endParaRPr lang="ru-RU" sz="2400" kern="1200"/>
        </a:p>
      </dsp:txBody>
      <dsp:txXfrm>
        <a:off x="115143" y="359126"/>
        <a:ext cx="4509650" cy="2128433"/>
      </dsp:txXfrm>
    </dsp:sp>
    <dsp:sp modelId="{28A1D4D3-6EB6-4E59-8A54-0E1ED22DF0C5}">
      <dsp:nvSpPr>
        <dsp:cNvPr id="0" name=""/>
        <dsp:cNvSpPr/>
      </dsp:nvSpPr>
      <dsp:spPr>
        <a:xfrm>
          <a:off x="0" y="2671823"/>
          <a:ext cx="4739936" cy="2358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Часто используется в пансионатах, домах отдыха и других средствах размещения, где производственные мощности и возможности кухни достаточно ограничены.</a:t>
          </a:r>
          <a:endParaRPr lang="ru-RU" sz="2400" kern="1200"/>
        </a:p>
      </dsp:txBody>
      <dsp:txXfrm>
        <a:off x="115143" y="2786966"/>
        <a:ext cx="4509650" cy="2128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8FEF0-7163-45DB-A29F-DC3794233E89}">
      <dsp:nvSpPr>
        <dsp:cNvPr id="0" name=""/>
        <dsp:cNvSpPr/>
      </dsp:nvSpPr>
      <dsp:spPr>
        <a:xfrm>
          <a:off x="0" y="128316"/>
          <a:ext cx="5006898" cy="2260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Представляет широкий выбор блюд со свободным доступом: можно взять все, что угодно, из того, что предложено и выставлено. Все зависит как от категории отеля, так и от страны. </a:t>
          </a:r>
          <a:endParaRPr lang="ru-RU" sz="2300" kern="1200" dirty="0"/>
        </a:p>
      </dsp:txBody>
      <dsp:txXfrm>
        <a:off x="110346" y="238662"/>
        <a:ext cx="4786206" cy="2039748"/>
      </dsp:txXfrm>
    </dsp:sp>
    <dsp:sp modelId="{35475125-118B-4A87-B55C-5A871E3D3EFF}">
      <dsp:nvSpPr>
        <dsp:cNvPr id="0" name=""/>
        <dsp:cNvSpPr/>
      </dsp:nvSpPr>
      <dsp:spPr>
        <a:xfrm>
          <a:off x="0" y="2454996"/>
          <a:ext cx="5006898" cy="2260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Все категории гостей с одобрением воспринимают этот метод обслуживания, поскольку он позволяет выбирать себе пищу по вкусу и в количестве, удовлетворяющем аппетит.</a:t>
          </a:r>
          <a:endParaRPr lang="ru-RU" sz="2300" kern="1200"/>
        </a:p>
      </dsp:txBody>
      <dsp:txXfrm>
        <a:off x="110346" y="2565342"/>
        <a:ext cx="4786206" cy="20397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E1014-BAF1-4BBE-9055-75666A7A4321}">
      <dsp:nvSpPr>
        <dsp:cNvPr id="0" name=""/>
        <dsp:cNvSpPr/>
      </dsp:nvSpPr>
      <dsp:spPr>
        <a:xfrm>
          <a:off x="787294" y="32330"/>
          <a:ext cx="3333276" cy="2628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Используются различные </a:t>
          </a:r>
          <a:r>
            <a:rPr lang="ru-RU" sz="3600" b="1" kern="1200" dirty="0" smtClean="0">
              <a:solidFill>
                <a:schemeClr val="tx1"/>
              </a:solidFill>
            </a:rPr>
            <a:t>виды сервиса: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787294" y="32330"/>
        <a:ext cx="3333276" cy="2628973"/>
      </dsp:txXfrm>
    </dsp:sp>
    <dsp:sp modelId="{6A211A94-54F0-4243-A737-81D088E2A43B}">
      <dsp:nvSpPr>
        <dsp:cNvPr id="0" name=""/>
        <dsp:cNvSpPr/>
      </dsp:nvSpPr>
      <dsp:spPr>
        <a:xfrm>
          <a:off x="4175184" y="715137"/>
          <a:ext cx="2905838" cy="1226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французский</a:t>
          </a:r>
          <a:endParaRPr lang="ru-RU" sz="3200" kern="1200" dirty="0"/>
        </a:p>
      </dsp:txBody>
      <dsp:txXfrm>
        <a:off x="4175184" y="715137"/>
        <a:ext cx="2905838" cy="1226040"/>
      </dsp:txXfrm>
    </dsp:sp>
    <dsp:sp modelId="{39484614-FC74-403D-AB4D-2398A3FB7584}">
      <dsp:nvSpPr>
        <dsp:cNvPr id="0" name=""/>
        <dsp:cNvSpPr/>
      </dsp:nvSpPr>
      <dsp:spPr>
        <a:xfrm>
          <a:off x="640149" y="2878187"/>
          <a:ext cx="2730678" cy="1226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английский </a:t>
          </a:r>
          <a:endParaRPr lang="ru-RU" sz="3200" kern="1200" dirty="0"/>
        </a:p>
      </dsp:txBody>
      <dsp:txXfrm>
        <a:off x="640149" y="2878187"/>
        <a:ext cx="2730678" cy="1226040"/>
      </dsp:txXfrm>
    </dsp:sp>
    <dsp:sp modelId="{CDD948F3-B438-446B-867F-5CAE33FB5A47}">
      <dsp:nvSpPr>
        <dsp:cNvPr id="0" name=""/>
        <dsp:cNvSpPr/>
      </dsp:nvSpPr>
      <dsp:spPr>
        <a:xfrm>
          <a:off x="3630911" y="2878187"/>
          <a:ext cx="3356367" cy="1226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американский</a:t>
          </a:r>
          <a:endParaRPr lang="ru-RU" sz="3200" kern="1200" dirty="0"/>
        </a:p>
      </dsp:txBody>
      <dsp:txXfrm>
        <a:off x="3630911" y="2878187"/>
        <a:ext cx="3356367" cy="1226040"/>
      </dsp:txXfrm>
    </dsp:sp>
    <dsp:sp modelId="{7934C745-228C-418D-9C7A-6BBE7CFAAA5E}">
      <dsp:nvSpPr>
        <dsp:cNvPr id="0" name=""/>
        <dsp:cNvSpPr/>
      </dsp:nvSpPr>
      <dsp:spPr>
        <a:xfrm>
          <a:off x="2518811" y="4266208"/>
          <a:ext cx="2043400" cy="12260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русский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2518811" y="4266208"/>
        <a:ext cx="2043400" cy="12260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75835-100E-4D70-AA8B-B98BCF877D13}">
      <dsp:nvSpPr>
        <dsp:cNvPr id="0" name=""/>
        <dsp:cNvSpPr/>
      </dsp:nvSpPr>
      <dsp:spPr>
        <a:xfrm>
          <a:off x="0" y="27686"/>
          <a:ext cx="6389649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Комбинированный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европейский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метод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подачи</a:t>
          </a:r>
          <a:r>
            <a:rPr lang="en-US" sz="1600" b="1" kern="1200" dirty="0" smtClean="0"/>
            <a:t> </a:t>
          </a:r>
          <a:r>
            <a:rPr lang="en-US" sz="1600" kern="1200" dirty="0" err="1" smtClean="0"/>
            <a:t>блюд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сегодня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широко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применяется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на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свадебных</a:t>
          </a:r>
          <a:r>
            <a:rPr lang="en-US" sz="1600" kern="1200" dirty="0" smtClean="0"/>
            <a:t> и </a:t>
          </a:r>
          <a:r>
            <a:rPr lang="en-US" sz="1600" kern="1200" dirty="0" err="1" smtClean="0"/>
            <a:t>праздничных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банкетах</a:t>
          </a:r>
          <a:r>
            <a:rPr lang="en-US" sz="1600" kern="1200" dirty="0" smtClean="0"/>
            <a:t>. У </a:t>
          </a:r>
          <a:r>
            <a:rPr lang="en-US" sz="1600" kern="1200" dirty="0" err="1" smtClean="0"/>
            <a:t>него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есть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ряд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особенностей</a:t>
          </a:r>
          <a:r>
            <a:rPr lang="en-US" sz="1600" kern="1200" dirty="0" smtClean="0"/>
            <a:t>:</a:t>
          </a:r>
          <a:endParaRPr lang="ru-RU" sz="1600" kern="1200" dirty="0"/>
        </a:p>
      </dsp:txBody>
      <dsp:txXfrm>
        <a:off x="49347" y="77033"/>
        <a:ext cx="6290955" cy="912186"/>
      </dsp:txXfrm>
    </dsp:sp>
    <dsp:sp modelId="{5954A424-2439-4B83-B114-4B9F4EEFB914}">
      <dsp:nvSpPr>
        <dsp:cNvPr id="0" name=""/>
        <dsp:cNvSpPr/>
      </dsp:nvSpPr>
      <dsp:spPr>
        <a:xfrm>
          <a:off x="0" y="1194086"/>
          <a:ext cx="6389649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стол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специально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сервируют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всеми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необходимыми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приборами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стеклом</a:t>
          </a:r>
          <a:r>
            <a:rPr lang="en-US" sz="2400" kern="1200" dirty="0" smtClean="0"/>
            <a:t>;</a:t>
          </a:r>
          <a:endParaRPr lang="ru-RU" sz="2400" kern="1200" dirty="0"/>
        </a:p>
      </dsp:txBody>
      <dsp:txXfrm>
        <a:off x="49347" y="1243433"/>
        <a:ext cx="6290955" cy="912186"/>
      </dsp:txXfrm>
    </dsp:sp>
    <dsp:sp modelId="{A9EAFAC2-78D1-42FD-A48F-E21F3A89F120}">
      <dsp:nvSpPr>
        <dsp:cNvPr id="0" name=""/>
        <dsp:cNvSpPr/>
      </dsp:nvSpPr>
      <dsp:spPr>
        <a:xfrm>
          <a:off x="0" y="2360486"/>
          <a:ext cx="6389649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расставляют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вазы</a:t>
          </a:r>
          <a:r>
            <a:rPr lang="en-US" sz="2400" kern="1200" dirty="0" smtClean="0"/>
            <a:t> с </a:t>
          </a:r>
          <a:r>
            <a:rPr lang="en-US" sz="2400" kern="1200" dirty="0" err="1" smtClean="0"/>
            <a:t>цветами</a:t>
          </a:r>
          <a:r>
            <a:rPr lang="en-US" sz="1600" kern="1200" dirty="0" smtClean="0"/>
            <a:t>;</a:t>
          </a:r>
          <a:endParaRPr lang="ru-RU" sz="1600" kern="1200" dirty="0"/>
        </a:p>
      </dsp:txBody>
      <dsp:txXfrm>
        <a:off x="49347" y="2409833"/>
        <a:ext cx="6290955" cy="912186"/>
      </dsp:txXfrm>
    </dsp:sp>
    <dsp:sp modelId="{0B2CF7E0-91A8-4C75-B9BE-25F3B68A63D9}">
      <dsp:nvSpPr>
        <dsp:cNvPr id="0" name=""/>
        <dsp:cNvSpPr/>
      </dsp:nvSpPr>
      <dsp:spPr>
        <a:xfrm>
          <a:off x="0" y="3489249"/>
          <a:ext cx="6389649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заранее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выносят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холодные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закуски</a:t>
          </a:r>
          <a:r>
            <a:rPr lang="en-US" sz="1600" kern="1200" dirty="0" smtClean="0"/>
            <a:t>.</a:t>
          </a:r>
          <a:endParaRPr lang="ru-RU" sz="1600" kern="1200" dirty="0"/>
        </a:p>
      </dsp:txBody>
      <dsp:txXfrm>
        <a:off x="49347" y="3538596"/>
        <a:ext cx="6290955" cy="912186"/>
      </dsp:txXfrm>
    </dsp:sp>
    <dsp:sp modelId="{B97A300D-BC96-4F1E-8226-D5BD0779303D}">
      <dsp:nvSpPr>
        <dsp:cNvPr id="0" name=""/>
        <dsp:cNvSpPr/>
      </dsp:nvSpPr>
      <dsp:spPr>
        <a:xfrm>
          <a:off x="0" y="4520247"/>
          <a:ext cx="6389649" cy="134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Горячие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блюда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раздают</a:t>
          </a:r>
          <a:r>
            <a:rPr lang="en-US" sz="1600" kern="1200" dirty="0" smtClean="0"/>
            <a:t> с </a:t>
          </a:r>
          <a:r>
            <a:rPr lang="en-US" sz="1600" kern="1200" dirty="0" err="1" smtClean="0"/>
            <a:t>приставного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столика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на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специально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подогретых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тарелках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Если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использовались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крышки-клоше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их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снимают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когда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блюдо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уже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стоит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перед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гостем</a:t>
          </a:r>
          <a:r>
            <a:rPr lang="en-US" sz="1600" kern="1200" dirty="0" smtClean="0"/>
            <a:t>.</a:t>
          </a:r>
          <a:endParaRPr lang="ru-RU" sz="1600" kern="1200" dirty="0"/>
        </a:p>
      </dsp:txBody>
      <dsp:txXfrm>
        <a:off x="65452" y="4585699"/>
        <a:ext cx="6258745" cy="12098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A7C73-6937-4402-BB7D-40FF8B9DF6F5}">
      <dsp:nvSpPr>
        <dsp:cNvPr id="0" name=""/>
        <dsp:cNvSpPr/>
      </dsp:nvSpPr>
      <dsp:spPr>
        <a:xfrm>
          <a:off x="0" y="63132"/>
          <a:ext cx="10058399" cy="100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предпочтения гостей; </a:t>
          </a:r>
          <a:endParaRPr lang="ru-RU" sz="2600" kern="1200"/>
        </a:p>
      </dsp:txBody>
      <dsp:txXfrm>
        <a:off x="49190" y="112322"/>
        <a:ext cx="9960019" cy="909282"/>
      </dsp:txXfrm>
    </dsp:sp>
    <dsp:sp modelId="{DF6DF941-31C7-4DDD-9EF1-1F1796D86EB5}">
      <dsp:nvSpPr>
        <dsp:cNvPr id="0" name=""/>
        <dsp:cNvSpPr/>
      </dsp:nvSpPr>
      <dsp:spPr>
        <a:xfrm>
          <a:off x="0" y="1145674"/>
          <a:ext cx="10058399" cy="100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национальная или государственная принадлежность гостей; </a:t>
          </a:r>
          <a:endParaRPr lang="ru-RU" sz="2600" kern="1200"/>
        </a:p>
      </dsp:txBody>
      <dsp:txXfrm>
        <a:off x="49190" y="1194864"/>
        <a:ext cx="9960019" cy="909282"/>
      </dsp:txXfrm>
    </dsp:sp>
    <dsp:sp modelId="{ED62CDDD-5244-4CCE-B24A-D3FB0D232DB0}">
      <dsp:nvSpPr>
        <dsp:cNvPr id="0" name=""/>
        <dsp:cNvSpPr/>
      </dsp:nvSpPr>
      <dsp:spPr>
        <a:xfrm>
          <a:off x="0" y="2228217"/>
          <a:ext cx="10058399" cy="100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численность и квалификация персонала; </a:t>
          </a:r>
          <a:endParaRPr lang="ru-RU" sz="2600" kern="1200"/>
        </a:p>
      </dsp:txBody>
      <dsp:txXfrm>
        <a:off x="49190" y="2277407"/>
        <a:ext cx="9960019" cy="909282"/>
      </dsp:txXfrm>
    </dsp:sp>
    <dsp:sp modelId="{D738D9F4-2DC9-4402-AA02-4D6D16D673EB}">
      <dsp:nvSpPr>
        <dsp:cNvPr id="0" name=""/>
        <dsp:cNvSpPr/>
      </dsp:nvSpPr>
      <dsp:spPr>
        <a:xfrm>
          <a:off x="0" y="3310759"/>
          <a:ext cx="10058399" cy="100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наличие разнообразного кухонного оборудования и его мощность; </a:t>
          </a:r>
          <a:endParaRPr lang="ru-RU" sz="2600" kern="1200"/>
        </a:p>
      </dsp:txBody>
      <dsp:txXfrm>
        <a:off x="49190" y="3359949"/>
        <a:ext cx="9960019" cy="909282"/>
      </dsp:txXfrm>
    </dsp:sp>
    <dsp:sp modelId="{27B9ED82-EDF6-488D-A712-CC5D22EAEA1E}">
      <dsp:nvSpPr>
        <dsp:cNvPr id="0" name=""/>
        <dsp:cNvSpPr/>
      </dsp:nvSpPr>
      <dsp:spPr>
        <a:xfrm>
          <a:off x="0" y="4393302"/>
          <a:ext cx="10058399" cy="10076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наличие и свежесть необходимых ингредиентов. </a:t>
          </a:r>
          <a:endParaRPr lang="ru-RU" sz="2600" kern="1200"/>
        </a:p>
      </dsp:txBody>
      <dsp:txXfrm>
        <a:off x="49190" y="4442492"/>
        <a:ext cx="9960019" cy="909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2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3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8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37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5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92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1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97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86BF850-7B71-42CA-AF43-D43058CA3B6A}" type="datetimeFigureOut">
              <a:rPr lang="ru-RU" smtClean="0"/>
              <a:t>02.12.2023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744C3AF-195D-4E16-9243-6EE26A32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8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2138"/>
            <a:ext cx="11931804" cy="303580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Основы туризма и гостеприимства</a:t>
            </a:r>
            <a:br>
              <a:rPr lang="ru-RU" sz="6000" dirty="0" smtClean="0"/>
            </a:br>
            <a:r>
              <a:rPr lang="ru-RU" sz="6000" dirty="0" smtClean="0"/>
              <a:t>Лекция 7.</a:t>
            </a:r>
            <a:br>
              <a:rPr lang="ru-RU" sz="6000" dirty="0" smtClean="0"/>
            </a:br>
            <a:r>
              <a:rPr lang="ru-RU" sz="6000" b="1" dirty="0" smtClean="0"/>
              <a:t>Ресторанный бизнес</a:t>
            </a:r>
            <a:endParaRPr lang="ru-RU" sz="6000" b="1" dirty="0"/>
          </a:p>
        </p:txBody>
      </p:sp>
      <p:pic>
        <p:nvPicPr>
          <p:cNvPr id="1026" name="Picture 2" descr="Ресторанный сервис | что это, особенности обслуживания в ресторан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806"/>
            <a:ext cx="5285678" cy="29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ертификация услуг общественного питания: обязательная, добровольная -  MosE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009" y="3587946"/>
            <a:ext cx="4171098" cy="314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E96D6-690F-46EA-972A-14BB391B0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131" y="216281"/>
            <a:ext cx="10058400" cy="1609344"/>
          </a:xfrm>
        </p:spPr>
        <p:txBody>
          <a:bodyPr/>
          <a:lstStyle/>
          <a:p>
            <a:r>
              <a:rPr lang="ru-RU" dirty="0">
                <a:latin typeface="Times New Roman"/>
                <a:cs typeface="Calibri Light"/>
              </a:rPr>
              <a:t>Английский метод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54C66-7868-441A-B2C2-6A7E794A4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208" y="1825625"/>
            <a:ext cx="5670210" cy="4735246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indent="450000" algn="just">
              <a:buNone/>
            </a:pPr>
            <a:r>
              <a:rPr lang="ru-RU" sz="3200" dirty="0">
                <a:latin typeface="Times New Roman"/>
                <a:ea typeface="+mn-lt"/>
                <a:cs typeface="+mn-lt"/>
              </a:rPr>
              <a:t>Б</a:t>
            </a:r>
            <a:r>
              <a:rPr lang="ru-RU" sz="3200" dirty="0" smtClean="0">
                <a:latin typeface="Times New Roman"/>
                <a:ea typeface="+mn-lt"/>
                <a:cs typeface="+mn-lt"/>
              </a:rPr>
              <a:t>люда </a:t>
            </a:r>
            <a:r>
              <a:rPr lang="ru-RU" sz="3200" dirty="0">
                <a:latin typeface="Times New Roman"/>
                <a:ea typeface="+mn-lt"/>
                <a:cs typeface="+mn-lt"/>
              </a:rPr>
              <a:t>ставят на накрытый скатертью приставной столик и закрывают металлическими колпаками-</a:t>
            </a:r>
            <a:r>
              <a:rPr lang="ru-RU" sz="3200" dirty="0" err="1">
                <a:latin typeface="Times New Roman"/>
                <a:ea typeface="+mn-lt"/>
                <a:cs typeface="+mn-lt"/>
              </a:rPr>
              <a:t>клоше</a:t>
            </a:r>
            <a:r>
              <a:rPr lang="ru-RU" sz="3200" dirty="0">
                <a:latin typeface="Times New Roman"/>
                <a:ea typeface="+mn-lt"/>
                <a:cs typeface="+mn-lt"/>
              </a:rPr>
              <a:t> ― чтобы не остыли. В таком виде столик выкатывают в банкетную залу или столовую. Официант останавливается возле накрытого стола, забирает у каждого гостя тарелку, перекладывает на нее порционные куски основного блюда и гарнира и возвращает тарелку гостю. </a:t>
            </a:r>
            <a:endParaRPr lang="ru-RU" sz="3200" dirty="0" smtClean="0">
              <a:latin typeface="Times New Roman"/>
              <a:ea typeface="+mn-lt"/>
              <a:cs typeface="+mn-lt"/>
            </a:endParaRPr>
          </a:p>
          <a:p>
            <a:pPr indent="450000" algn="just">
              <a:buNone/>
            </a:pPr>
            <a:r>
              <a:rPr lang="ru-RU" sz="3200" dirty="0" smtClean="0">
                <a:latin typeface="Times New Roman"/>
                <a:ea typeface="+mn-lt"/>
                <a:cs typeface="+mn-lt"/>
              </a:rPr>
              <a:t>Так </a:t>
            </a:r>
            <a:r>
              <a:rPr lang="ru-RU" sz="3200" dirty="0">
                <a:latin typeface="Times New Roman"/>
                <a:ea typeface="+mn-lt"/>
                <a:cs typeface="+mn-lt"/>
              </a:rPr>
              <a:t>постепенно обслуживается весь стол. При этом гости видят действия официанта и могут сообщить ему свои предпочтения о надобности того или иного компонента.</a:t>
            </a:r>
            <a:endParaRPr lang="ru-RU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5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C7D878B-8727-4CAE-9B73-890D9C0A5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362" y="2007219"/>
            <a:ext cx="5171549" cy="37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90250-FF17-4B27-A733-905FBF4F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061" y="592688"/>
            <a:ext cx="5014406" cy="99078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Французский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метод</a:t>
            </a: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подачи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Рисунок 5" descr="Изображение выглядит как человек, еда, десерт,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FD1E6B4B-B524-40C9-8824-C163134E6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844" r="40843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D819E04-32F9-4890-8BEC-1055B120C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4254" y="1810346"/>
            <a:ext cx="4591462" cy="378284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Известный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как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французский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способ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подачи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«в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обнос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»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отличается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сложностью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требует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изрядного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мастерства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Официант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подходит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к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гостю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слева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держит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в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левой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руке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полотенце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блюдо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для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раздачи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Он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подносит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его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ближе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к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тарелке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гостя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только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правой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рукой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с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помощью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вилки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ложки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переносит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тарелку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посетителя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порционные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куски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гарнир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закуски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другие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компоненты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сложных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блюд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6" descr="Изображение выглядит как человек, внутренний, стена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0C5159BA-B95F-46AD-834B-91E828263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" r="23992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27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6CBB0FA-8141-4220-90FB-9F6EF70D7A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5882" b="-1"/>
          <a:stretch/>
        </p:blipFill>
        <p:spPr>
          <a:xfrm>
            <a:off x="6389649" y="553082"/>
            <a:ext cx="5646454" cy="55979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D9A5D-813D-48BC-8E98-9DF203D11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4" y="-221028"/>
            <a:ext cx="5064471" cy="15482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 err="1">
                <a:latin typeface="Times New Roman"/>
                <a:cs typeface="Times New Roman"/>
              </a:rPr>
              <a:t>Европейский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метод</a:t>
            </a:r>
            <a:endParaRPr lang="en-US" sz="3200" b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020976"/>
              </p:ext>
            </p:extLst>
          </p:nvPr>
        </p:nvGraphicFramePr>
        <p:xfrm>
          <a:off x="0" y="903249"/>
          <a:ext cx="6389649" cy="606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1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CD7B1-7681-46D4-B65B-020E9DDC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16" y="0"/>
            <a:ext cx="6697320" cy="1154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Русский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подачи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6" descr="Изображение выглядит как еда, тарелка, нарезанный ломтиками, свежий&#10;&#10;Автоматически созданное описание">
            <a:extLst>
              <a:ext uri="{FF2B5EF4-FFF2-40B4-BE49-F238E27FC236}">
                <a16:creationId xmlns:a16="http://schemas.microsoft.com/office/drawing/2014/main" id="{2B01212A-2888-4621-B789-CDD43046C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7" r="24815" b="3"/>
          <a:stretch/>
        </p:blipFill>
        <p:spPr>
          <a:xfrm>
            <a:off x="477541" y="269354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7CD5-6BB8-4D89-A6EC-A1A16CE41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1374" y="1154400"/>
            <a:ext cx="5529709" cy="491682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200" dirty="0" err="1">
                <a:latin typeface="Times New Roman"/>
                <a:cs typeface="Times New Roman"/>
              </a:rPr>
              <a:t>Поначалу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русский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метод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подачи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блюд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удивляет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иностранцев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приехавших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гостить</a:t>
            </a:r>
            <a:r>
              <a:rPr lang="en-US" sz="2200" dirty="0">
                <a:latin typeface="Times New Roman"/>
                <a:cs typeface="Times New Roman"/>
              </a:rPr>
              <a:t> в </a:t>
            </a:r>
            <a:r>
              <a:rPr lang="en-US" sz="2200" dirty="0" err="1">
                <a:latin typeface="Times New Roman"/>
                <a:cs typeface="Times New Roman"/>
              </a:rPr>
              <a:t>нашу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страну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из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Европы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  <a:r>
              <a:rPr lang="en-US" sz="2200" dirty="0" err="1">
                <a:latin typeface="Times New Roman"/>
                <a:cs typeface="Times New Roman"/>
              </a:rPr>
              <a:t>Он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ближе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традиционному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азиатскому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китайскому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застолью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когда</a:t>
            </a:r>
            <a:r>
              <a:rPr lang="en-US" sz="2200" dirty="0">
                <a:latin typeface="Times New Roman"/>
                <a:cs typeface="Times New Roman"/>
              </a:rPr>
              <a:t> в </a:t>
            </a:r>
            <a:r>
              <a:rPr lang="en-US" sz="2200" dirty="0" err="1">
                <a:latin typeface="Times New Roman"/>
                <a:cs typeface="Times New Roman"/>
              </a:rPr>
              <a:t>центре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ставят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блюдо</a:t>
            </a:r>
            <a:r>
              <a:rPr lang="en-US" sz="2200" dirty="0">
                <a:latin typeface="Times New Roman"/>
                <a:cs typeface="Times New Roman"/>
              </a:rPr>
              <a:t> с </a:t>
            </a:r>
            <a:r>
              <a:rPr lang="en-US" sz="2200" dirty="0" err="1">
                <a:latin typeface="Times New Roman"/>
                <a:cs typeface="Times New Roman"/>
              </a:rPr>
              <a:t>рисом</a:t>
            </a:r>
            <a:r>
              <a:rPr lang="en-US" sz="2200" dirty="0">
                <a:latin typeface="Times New Roman"/>
                <a:cs typeface="Times New Roman"/>
              </a:rPr>
              <a:t>, а </a:t>
            </a:r>
            <a:r>
              <a:rPr lang="en-US" sz="2200" dirty="0" err="1">
                <a:latin typeface="Times New Roman"/>
                <a:cs typeface="Times New Roman"/>
              </a:rPr>
              <a:t>вокруг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него</a:t>
            </a:r>
            <a:r>
              <a:rPr lang="en-US" sz="2200" dirty="0">
                <a:latin typeface="Times New Roman"/>
                <a:cs typeface="Times New Roman"/>
              </a:rPr>
              <a:t> ― </a:t>
            </a:r>
            <a:r>
              <a:rPr lang="en-US" sz="2200" dirty="0" err="1">
                <a:latin typeface="Times New Roman"/>
                <a:cs typeface="Times New Roman"/>
              </a:rPr>
              <a:t>мелкие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чашечки</a:t>
            </a:r>
            <a:r>
              <a:rPr lang="en-US" sz="2200" dirty="0">
                <a:latin typeface="Times New Roman"/>
                <a:cs typeface="Times New Roman"/>
              </a:rPr>
              <a:t> с </a:t>
            </a:r>
            <a:r>
              <a:rPr lang="en-US" sz="2200" dirty="0" err="1">
                <a:latin typeface="Times New Roman"/>
                <a:cs typeface="Times New Roman"/>
              </a:rPr>
              <a:t>закусками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endParaRPr lang="ru-RU" sz="22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200" dirty="0" err="1" smtClean="0">
                <a:latin typeface="Times New Roman"/>
                <a:cs typeface="Times New Roman"/>
              </a:rPr>
              <a:t>Русская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подача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блюд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предполагает:предварительный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вынос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холодных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закусок;вынос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горячих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закусок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когда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гости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приступили</a:t>
            </a:r>
            <a:r>
              <a:rPr lang="en-US" sz="2200" dirty="0">
                <a:latin typeface="Times New Roman"/>
                <a:cs typeface="Times New Roman"/>
              </a:rPr>
              <a:t> к </a:t>
            </a:r>
            <a:r>
              <a:rPr lang="en-US" sz="2200" dirty="0" err="1">
                <a:latin typeface="Times New Roman"/>
                <a:cs typeface="Times New Roman"/>
              </a:rPr>
              <a:t>трапезе</a:t>
            </a:r>
            <a:r>
              <a:rPr lang="en-US" sz="2200" dirty="0">
                <a:latin typeface="Times New Roman"/>
                <a:cs typeface="Times New Roman"/>
              </a:rPr>
              <a:t>;</a:t>
            </a:r>
            <a:endParaRPr lang="ru-RU" sz="2200" dirty="0">
              <a:latin typeface="Times New Roman"/>
              <a:cs typeface="Times New Roman"/>
            </a:endParaRPr>
          </a:p>
          <a:p>
            <a:pPr algn="just"/>
            <a:r>
              <a:rPr lang="en-US" sz="2200" dirty="0" err="1">
                <a:latin typeface="Times New Roman"/>
                <a:cs typeface="Times New Roman"/>
              </a:rPr>
              <a:t>постепенный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вынос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основных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блюд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которые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ставятся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на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стол.Здесь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есть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место</a:t>
            </a:r>
            <a:r>
              <a:rPr lang="en-US" sz="2200" dirty="0">
                <a:latin typeface="Times New Roman"/>
                <a:cs typeface="Times New Roman"/>
              </a:rPr>
              <a:t> и </a:t>
            </a:r>
            <a:r>
              <a:rPr lang="en-US" sz="2200" dirty="0" err="1">
                <a:latin typeface="Times New Roman"/>
                <a:cs typeface="Times New Roman"/>
              </a:rPr>
              <a:t>целиковым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тушкам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молочных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поросят</a:t>
            </a:r>
            <a:r>
              <a:rPr lang="en-US" sz="2200" dirty="0">
                <a:latin typeface="Times New Roman"/>
                <a:cs typeface="Times New Roman"/>
              </a:rPr>
              <a:t>, и </a:t>
            </a:r>
            <a:r>
              <a:rPr lang="en-US" sz="2200" dirty="0" err="1">
                <a:latin typeface="Times New Roman"/>
                <a:cs typeface="Times New Roman"/>
              </a:rPr>
              <a:t>огромному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осетру</a:t>
            </a:r>
            <a:r>
              <a:rPr lang="en-US" sz="2200" dirty="0">
                <a:latin typeface="Times New Roman"/>
                <a:cs typeface="Times New Roman"/>
              </a:rPr>
              <a:t>, и </a:t>
            </a:r>
            <a:r>
              <a:rPr lang="en-US" sz="2200" dirty="0" err="1">
                <a:latin typeface="Times New Roman"/>
                <a:cs typeface="Times New Roman"/>
              </a:rPr>
              <a:t>сложным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национальным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салатам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  <a:p>
            <a:pPr marL="0"/>
            <a:endParaRPr lang="en-US" sz="2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7" descr="Изображение выглядит как стол, еда, тарелка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A8E86E13-5126-40EF-A85C-3BE769CD9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12" r="8337" b="-1"/>
          <a:stretch/>
        </p:blipFill>
        <p:spPr>
          <a:xfrm>
            <a:off x="1828492" y="3481328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5" name="Рисунок 5" descr="Изображение выглядит как стол, внутренний, тарелка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id="{BDAF6935-AE87-403A-9556-B1138BE0A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752" r="11001" b="4"/>
          <a:stretch/>
        </p:blipFill>
        <p:spPr>
          <a:xfrm>
            <a:off x="3820702" y="1675969"/>
            <a:ext cx="2167719" cy="216771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1177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9848" y="-95231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4.Особенности составления меню для туристов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493484"/>
              </p:ext>
            </p:extLst>
          </p:nvPr>
        </p:nvGraphicFramePr>
        <p:xfrm>
          <a:off x="1069848" y="1271239"/>
          <a:ext cx="10058400" cy="5464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5442464" cy="1609344"/>
          </a:xfrm>
        </p:spPr>
        <p:txBody>
          <a:bodyPr/>
          <a:lstStyle/>
          <a:p>
            <a:r>
              <a:rPr lang="ru-RU" i="1" dirty="0"/>
              <a:t>Предпочтения гостей.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77" y="2093976"/>
            <a:ext cx="5587430" cy="4050792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Меню составляется с мыслями о гостях, а не о том, что любит владелец и может приготовить шеф-повар. Меню должно соответствовать профилю и концепции ресторана.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Причиной </a:t>
            </a:r>
            <a:r>
              <a:rPr lang="ru-RU" sz="2400" dirty="0"/>
              <a:t>успеха многих известных предприятий питания явилось то, что они смогли сфокусировать свои концепции на вкусах и пожеланиях гостей, прежде всего получивших отражение в меню </a:t>
            </a:r>
            <a:endParaRPr lang="ru-RU" sz="2400" dirty="0"/>
          </a:p>
        </p:txBody>
      </p:sp>
      <p:pic>
        <p:nvPicPr>
          <p:cNvPr id="8194" name="Picture 2" descr="На вкус и цвет... Что влияет на наши предпочтения в е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2" y="908378"/>
            <a:ext cx="5486400" cy="49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" y="78059"/>
            <a:ext cx="6144321" cy="2015917"/>
          </a:xfrm>
        </p:spPr>
        <p:txBody>
          <a:bodyPr>
            <a:noAutofit/>
          </a:bodyPr>
          <a:lstStyle/>
          <a:p>
            <a:r>
              <a:rPr lang="ru-RU" sz="3600" i="1" dirty="0"/>
              <a:t>Национальная или государственная принадлежность гостей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839" y="2121408"/>
            <a:ext cx="6010507" cy="40507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Меню </a:t>
            </a:r>
            <a:r>
              <a:rPr lang="ru-RU" sz="2400" dirty="0"/>
              <a:t>составляется с учетом традиций питания разных народов, особенностей национальной кухни. </a:t>
            </a:r>
            <a:endParaRPr lang="ru-RU" sz="2400" dirty="0" smtClean="0"/>
          </a:p>
          <a:p>
            <a:pPr algn="just"/>
            <a:r>
              <a:rPr lang="ru-RU" sz="2400" dirty="0"/>
              <a:t>Так, турки и арабы отвергнут блюда из свинины, китайцы не употребляют молоко и продукты из него, евреи не будут есть осетровую рыбу, а верующие евреи не станут употреблять не кошерную пищу, индусы — спиртные напитки. </a:t>
            </a:r>
            <a:endParaRPr lang="ru-RU" dirty="0"/>
          </a:p>
        </p:txBody>
      </p:sp>
      <p:sp>
        <p:nvSpPr>
          <p:cNvPr id="4" name="AutoShape 2" descr="НАЦИОНАЛЬНЫЕ КУЛЬТУРЫ И ТРАДИЦИИ ПИТАНИЯ: ПРИНЦИПЫ ФОРМИРОВАНИЯ - Традиции  и культура питания народов мира"/>
          <p:cNvSpPr>
            <a:spLocks noChangeAspect="1" noChangeArrowheads="1"/>
          </p:cNvSpPr>
          <p:nvPr/>
        </p:nvSpPr>
        <p:spPr bwMode="auto">
          <a:xfrm>
            <a:off x="6367346" y="658425"/>
            <a:ext cx="4225795" cy="422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46" y="188094"/>
            <a:ext cx="5419494" cy="59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315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Численность и квалификация персонала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956" y="1694985"/>
            <a:ext cx="6099718" cy="486193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Учет данного фактора позволяет ответить на </a:t>
            </a:r>
            <a:r>
              <a:rPr lang="ru-RU" b="1" dirty="0" smtClean="0"/>
              <a:t>вопросы: </a:t>
            </a:r>
          </a:p>
          <a:p>
            <a:pPr algn="just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smtClean="0"/>
              <a:t>Достаточна ли численность персонала для того, чтобы справиться с потоком заказов в часы пик? </a:t>
            </a:r>
          </a:p>
          <a:p>
            <a:pPr algn="just"/>
            <a:r>
              <a:rPr lang="ru-RU" dirty="0" smtClean="0"/>
              <a:t>2. Соответствует ли профессиональное мастерство персонала (поваров, официантов) ожиданиям гостей? </a:t>
            </a:r>
          </a:p>
          <a:p>
            <a:pPr algn="just"/>
            <a:r>
              <a:rPr lang="ru-RU" dirty="0" smtClean="0"/>
              <a:t>Определяющим показателем профессионального мастерства и квалификации персонала является его соответствие условиям конкретного предприятия, имеющего меню с определенным числом блюд определенной сложности и обслуживающего определенное число гостей. В современных больших ресторанах высокое качество блюд и быстрота обслуживания достигаются за счет глубокой специализации выполнения производственных процессов. </a:t>
            </a:r>
            <a:endParaRPr lang="ru-RU" dirty="0"/>
          </a:p>
        </p:txBody>
      </p:sp>
      <p:pic>
        <p:nvPicPr>
          <p:cNvPr id="10242" name="Picture 2" descr="Профессиональный персонал ресторана. повар, официант и другие герои  мультфильмов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516566"/>
            <a:ext cx="5572125" cy="53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3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247"/>
            <a:ext cx="6200078" cy="196016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/>
              <a:t>Наличие разнообразного кухонного оборудования и его мощность</a:t>
            </a:r>
            <a:r>
              <a:rPr lang="ru-RU" b="1" i="1" dirty="0"/>
              <a:t>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118" y="2121408"/>
            <a:ext cx="6222380" cy="40507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При составлении меню очень важно учесть этот фактор. Проблема учета мощностей обусловлена широким разнообразием блюд в меню, приготовление которых требует сложной технологии и соответствующего оборудования. </a:t>
            </a:r>
          </a:p>
          <a:p>
            <a:pPr algn="just"/>
            <a:r>
              <a:rPr lang="ru-RU" dirty="0"/>
              <a:t>Перестройка кухонного оборудования обходится очень дорого. В этом случае проще изменить меню, приспособив его к уже имеющемуся оборудованию и составив так, чтобы равномерно задействовать имеющиеся мощности. Меню, которое перегружает определенную часть оборудования, например гриль, бройлер или фритюр, снижает его производительность, замедляет обслуживание. </a:t>
            </a:r>
            <a:endParaRPr lang="ru-RU" dirty="0"/>
          </a:p>
        </p:txBody>
      </p:sp>
      <p:pic>
        <p:nvPicPr>
          <p:cNvPr id="11266" name="Picture 2" descr="hotel-kitchen-equipment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34" y="161247"/>
            <a:ext cx="4182094" cy="28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ухонное оборудование для кафе и ресторанов | Купить в Туле  профессиональное оборуд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17" y="3046893"/>
            <a:ext cx="4237463" cy="34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00" y="0"/>
            <a:ext cx="6781280" cy="1639229"/>
          </a:xfrm>
        </p:spPr>
        <p:txBody>
          <a:bodyPr>
            <a:noAutofit/>
          </a:bodyPr>
          <a:lstStyle/>
          <a:p>
            <a:r>
              <a:rPr lang="ru-RU" sz="3600" b="1" i="1" dirty="0"/>
              <a:t>Наличие и свежесть необходимых ингредиентов.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48" y="1516564"/>
            <a:ext cx="5141381" cy="4939991"/>
          </a:xfrm>
        </p:spPr>
        <p:txBody>
          <a:bodyPr>
            <a:noAutofit/>
          </a:bodyPr>
          <a:lstStyle/>
          <a:p>
            <a:r>
              <a:rPr lang="ru-RU" sz="2200" dirty="0"/>
              <a:t>Большинство ингредиентов, необходимых для приготовления блюд, должно иметься в наличии круглый год. Клиентов важно правильно проинформировать о том, из каких продуктов были приготовлены блюда: из свежих, </a:t>
            </a:r>
            <a:r>
              <a:rPr lang="ru-RU" sz="2200" dirty="0" smtClean="0"/>
              <a:t>замороженных, консервированных</a:t>
            </a:r>
            <a:r>
              <a:rPr lang="ru-RU" sz="2200" dirty="0"/>
              <a:t>, сушеных и т.д. </a:t>
            </a:r>
            <a:endParaRPr lang="ru-RU" sz="2200" dirty="0" smtClean="0"/>
          </a:p>
          <a:p>
            <a:r>
              <a:rPr lang="ru-RU" sz="2200" dirty="0" smtClean="0"/>
              <a:t>Следует также </a:t>
            </a:r>
            <a:r>
              <a:rPr lang="ru-RU" sz="2200" dirty="0"/>
              <a:t>иметь в виду, что одни и те же блюда в разное время года имеют различные цены, что прежде всего обусловлено сезонными </a:t>
            </a:r>
            <a:r>
              <a:rPr lang="ru-RU" sz="2200" dirty="0" smtClean="0"/>
              <a:t>изменениями </a:t>
            </a:r>
            <a:r>
              <a:rPr lang="ru-RU" sz="2200" dirty="0"/>
              <a:t>цен на продукты (к примеру, свежие овощи и фрукты намного дешевле летом и осенью, чем зимой и весной). </a:t>
            </a:r>
            <a:endParaRPr lang="ru-RU" sz="2200" dirty="0"/>
          </a:p>
        </p:txBody>
      </p:sp>
      <p:pic>
        <p:nvPicPr>
          <p:cNvPr id="12290" name="Picture 2" descr="Как грамотно обустроить зоны хранения в ресторане, ответив на 3 воп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9" y="635619"/>
            <a:ext cx="6681466" cy="58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7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1.Питание в системе туристского обслуживания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978890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pPr algn="ctr"/>
            <a:r>
              <a:rPr lang="ru-RU" b="1" dirty="0"/>
              <a:t>5. Традиционные особенности питания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05" y="2121407"/>
            <a:ext cx="10626443" cy="4435509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Обслуживание иностранных гостей и туристов в ресторанах, кафе и барах имеет свои особенности, которые связаны не столько с какой- то особой культурой обслуживания (культура обслуживания должна быть всегда высока!), сколько с учетом традиций питания разных народов. Это, кстати, и определяет уровень культуры и класс предприятия. </a:t>
            </a:r>
          </a:p>
          <a:p>
            <a:pPr algn="just"/>
            <a:r>
              <a:rPr lang="ru-RU" sz="2400" dirty="0"/>
              <a:t>Организация обслуживания групп иностранных туристов предполагает использование нескольких видов меню, учитывающих особенности национальной кухни гостей и включающих блюда местной национальной. Должно быть комплексное меню европейских завтраков, меню обеда и ужина для групповых туристов, </a:t>
            </a:r>
            <a:r>
              <a:rPr lang="ru-RU" sz="2400" dirty="0" smtClean="0"/>
              <a:t>меню </a:t>
            </a:r>
            <a:r>
              <a:rPr lang="ru-RU" sz="2400" dirty="0"/>
              <a:t>порционных блюд, диетических или вегетарианских, детских и т.д.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71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ультура еды во Франции: гастрономические привычки французов и традиции  пит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61"/>
            <a:ext cx="12191999" cy="67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ультура еды во Франции: гастрономические привычки французов и традиции  пит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61"/>
            <a:ext cx="12191999" cy="67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3122"/>
            <a:ext cx="10058400" cy="81403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5741" y="914400"/>
            <a:ext cx="4754880" cy="574287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dirty="0"/>
              <a:t>Французы предпочитают блюда из различных морепродуктов (омары, </a:t>
            </a:r>
            <a:r>
              <a:rPr lang="ru-RU" dirty="0" smtClean="0"/>
              <a:t>лангусты, устрицы</a:t>
            </a:r>
            <a:r>
              <a:rPr lang="ru-RU" dirty="0"/>
              <a:t>), рыбные и мясные блюда, овощи и фрукты. Хорошее вино является </a:t>
            </a:r>
            <a:r>
              <a:rPr lang="ru-RU" dirty="0" smtClean="0"/>
              <a:t>спутником обеда </a:t>
            </a:r>
            <a:r>
              <a:rPr lang="ru-RU" dirty="0"/>
              <a:t>даже тогда, когда француз ест в одиночестве. </a:t>
            </a:r>
            <a:endParaRPr lang="ru-RU" dirty="0" smtClean="0"/>
          </a:p>
          <a:p>
            <a:pPr algn="just"/>
            <a:r>
              <a:rPr lang="ru-RU" dirty="0" smtClean="0"/>
              <a:t>Культура </a:t>
            </a:r>
            <a:r>
              <a:rPr lang="ru-RU" dirty="0"/>
              <a:t>потребления </a:t>
            </a:r>
            <a:r>
              <a:rPr lang="ru-RU" dirty="0" smtClean="0"/>
              <a:t>спиртных напитков </a:t>
            </a:r>
            <a:r>
              <a:rPr lang="ru-RU" dirty="0"/>
              <a:t>предполагает перед обедом рюмку аперитива (портвейн, анисовый ликер, </a:t>
            </a:r>
            <a:r>
              <a:rPr lang="ru-RU" dirty="0" smtClean="0"/>
              <a:t>виски с </a:t>
            </a:r>
            <a:r>
              <a:rPr lang="ru-RU" dirty="0"/>
              <a:t>содовой), во время обеда бокал вина: белое вино под рыбу и морепродукты, красное </a:t>
            </a:r>
            <a:r>
              <a:rPr lang="ru-RU" dirty="0" smtClean="0"/>
              <a:t>– под </a:t>
            </a:r>
            <a:r>
              <a:rPr lang="ru-RU" dirty="0"/>
              <a:t>мясные блюда и сыр. </a:t>
            </a:r>
            <a:endParaRPr lang="ru-RU" dirty="0" smtClean="0"/>
          </a:p>
          <a:p>
            <a:pPr algn="just"/>
            <a:r>
              <a:rPr lang="ru-RU" dirty="0" smtClean="0"/>
              <a:t>Сыр </a:t>
            </a:r>
            <a:r>
              <a:rPr lang="ru-RU" dirty="0"/>
              <a:t>является десертом. После десерта или кофе </a:t>
            </a:r>
            <a:r>
              <a:rPr lang="ru-RU" dirty="0" smtClean="0"/>
              <a:t>французы предпочитают </a:t>
            </a:r>
            <a:r>
              <a:rPr lang="ru-RU" dirty="0"/>
              <a:t>фруктовую водку, крепкий ликер или коньяк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3367" y="914400"/>
            <a:ext cx="5067783" cy="574287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/>
              <a:t>Из первых блюд во Франции широко распространены прозрачные супы, а </a:t>
            </a:r>
            <a:r>
              <a:rPr lang="ru-RU" dirty="0" smtClean="0"/>
              <a:t>также супы-пюре </a:t>
            </a:r>
            <a:r>
              <a:rPr lang="ru-RU" dirty="0"/>
              <a:t>из лука-порея с картофелем и луковый суп, заправленный сыром. </a:t>
            </a:r>
            <a:r>
              <a:rPr lang="ru-RU" dirty="0" smtClean="0"/>
              <a:t>Луковые супы </a:t>
            </a:r>
            <a:r>
              <a:rPr lang="ru-RU" dirty="0"/>
              <a:t>являются издавна традиционным </a:t>
            </a:r>
            <a:r>
              <a:rPr lang="ru-RU" dirty="0" smtClean="0"/>
              <a:t>блюдом</a:t>
            </a:r>
          </a:p>
          <a:p>
            <a:r>
              <a:rPr lang="ru-RU" dirty="0" smtClean="0"/>
              <a:t>Из </a:t>
            </a:r>
            <a:r>
              <a:rPr lang="ru-RU" dirty="0"/>
              <a:t>горячих мясных блюд </a:t>
            </a:r>
            <a:r>
              <a:rPr lang="ru-RU" dirty="0" smtClean="0"/>
              <a:t>французы предпочитают </a:t>
            </a:r>
            <a:r>
              <a:rPr lang="ru-RU" dirty="0"/>
              <a:t>бифштекс со </a:t>
            </a:r>
            <a:r>
              <a:rPr lang="ru-RU" dirty="0" smtClean="0"/>
              <a:t>слегка поджаренной </a:t>
            </a:r>
            <a:r>
              <a:rPr lang="ru-RU" dirty="0"/>
              <a:t>корочкой и почти сырой внутри, а также рагу под белым соусом. Ко </a:t>
            </a:r>
            <a:r>
              <a:rPr lang="ru-RU" dirty="0" smtClean="0"/>
              <a:t>вторым блюдам </a:t>
            </a:r>
            <a:r>
              <a:rPr lang="ru-RU" dirty="0"/>
              <a:t>отдельно подают салаты, приготовленные из капусты, помидоров, огурцов </a:t>
            </a:r>
            <a:r>
              <a:rPr lang="ru-RU" dirty="0" smtClean="0"/>
              <a:t>и различной </a:t>
            </a:r>
            <a:r>
              <a:rPr lang="ru-RU" dirty="0"/>
              <a:t>зелени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Туристы из Франции благосклонно относятся к блюдам </a:t>
            </a:r>
            <a:r>
              <a:rPr lang="ru-RU" dirty="0" smtClean="0"/>
              <a:t>традиционной русской </a:t>
            </a:r>
            <a:r>
              <a:rPr lang="ru-RU" dirty="0"/>
              <a:t>кухни, поэтому им можно предлагать весь ассортимент блюд в меню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9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🏛️ Английская кухня | Sm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🏛️ Английская кухня | Sm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60"/>
            <a:ext cx="12192000" cy="67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4632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Англия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8780" y="1271239"/>
            <a:ext cx="5096108" cy="526337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500" b="1" dirty="0"/>
              <a:t>Англичане </a:t>
            </a:r>
            <a:r>
              <a:rPr lang="ru-RU" sz="2500" dirty="0"/>
              <a:t>употребляют в пищу различные блюда из мяса, рыбы, овощей и </a:t>
            </a:r>
            <a:r>
              <a:rPr lang="ru-RU" sz="2500" dirty="0" smtClean="0"/>
              <a:t>свое национальное </a:t>
            </a:r>
            <a:r>
              <a:rPr lang="ru-RU" sz="2500" dirty="0"/>
              <a:t>блюдо – овсяную кашу. </a:t>
            </a:r>
            <a:endParaRPr lang="ru-RU" sz="2500" dirty="0" smtClean="0"/>
          </a:p>
          <a:p>
            <a:r>
              <a:rPr lang="ru-RU" sz="2500" dirty="0" smtClean="0"/>
              <a:t>Из первых блюд предпочтительными являются бульоны </a:t>
            </a:r>
            <a:r>
              <a:rPr lang="ru-RU" sz="2500" dirty="0"/>
              <a:t>и супы-пюре. </a:t>
            </a:r>
            <a:endParaRPr lang="ru-RU" sz="2500" dirty="0" smtClean="0"/>
          </a:p>
          <a:p>
            <a:pPr algn="just"/>
            <a:r>
              <a:rPr lang="ru-RU" sz="2500" dirty="0" smtClean="0"/>
              <a:t>Для </a:t>
            </a:r>
            <a:r>
              <a:rPr lang="ru-RU" sz="2500" dirty="0"/>
              <a:t>англичан традиционным напитком является чай, его </a:t>
            </a:r>
            <a:r>
              <a:rPr lang="ru-RU" sz="2500" dirty="0" smtClean="0"/>
              <a:t>пьют черным</a:t>
            </a:r>
            <a:r>
              <a:rPr lang="ru-RU" sz="2500" dirty="0"/>
              <a:t>, или с молоком, с одним или двумя кусочками сахара, но никогда не </a:t>
            </a:r>
            <a:r>
              <a:rPr lang="ru-RU" sz="2500" dirty="0" smtClean="0"/>
              <a:t>используют сливки</a:t>
            </a:r>
            <a:endParaRPr lang="ru-RU" sz="25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9785" y="1271239"/>
            <a:ext cx="6021659" cy="526337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dirty="0" smtClean="0"/>
              <a:t>К </a:t>
            </a:r>
            <a:r>
              <a:rPr lang="ru-RU" sz="3800" dirty="0"/>
              <a:t>чаю подают сэндвичи, или «</a:t>
            </a:r>
            <a:r>
              <a:rPr lang="ru-RU" sz="3800" dirty="0" err="1"/>
              <a:t>скон</a:t>
            </a:r>
            <a:r>
              <a:rPr lang="ru-RU" sz="3800" dirty="0"/>
              <a:t>» – особого рода маленький сладкий хлебец </a:t>
            </a:r>
            <a:r>
              <a:rPr lang="ru-RU" sz="3800" dirty="0" smtClean="0"/>
              <a:t>с изюмом</a:t>
            </a:r>
            <a:r>
              <a:rPr lang="ru-RU" sz="3800" dirty="0"/>
              <a:t>. Чаепитие может заканчиваться рюмкой шерри, которым по традиции </a:t>
            </a:r>
            <a:r>
              <a:rPr lang="ru-RU" sz="3800" dirty="0" smtClean="0"/>
              <a:t>отмечают состоявшееся </a:t>
            </a:r>
            <a:r>
              <a:rPr lang="ru-RU" sz="3800" dirty="0"/>
              <a:t>знакомство.</a:t>
            </a:r>
          </a:p>
          <a:p>
            <a:pPr algn="just"/>
            <a:r>
              <a:rPr lang="ru-RU" sz="3800" dirty="0"/>
              <a:t>Праздничным национальным блюдом англичан был и остается пудинг, </a:t>
            </a:r>
            <a:r>
              <a:rPr lang="ru-RU" sz="3800" dirty="0" smtClean="0"/>
              <a:t>рецептов приготовления </a:t>
            </a:r>
            <a:r>
              <a:rPr lang="ru-RU" sz="3800" dirty="0"/>
              <a:t>которого существует множество, и, конечно, рождественский гусь. </a:t>
            </a:r>
            <a:endParaRPr lang="ru-RU" sz="3800" dirty="0" smtClean="0"/>
          </a:p>
          <a:p>
            <a:pPr algn="just"/>
            <a:r>
              <a:rPr lang="ru-RU" sz="3800" dirty="0" smtClean="0"/>
              <a:t>Исходя из </a:t>
            </a:r>
            <a:r>
              <a:rPr lang="ru-RU" sz="3800" dirty="0"/>
              <a:t>особенностей питания, туристам из Англии не следует предлагать колбасные </a:t>
            </a:r>
            <a:r>
              <a:rPr lang="ru-RU" sz="3800" dirty="0" smtClean="0"/>
              <a:t>изделия, рыбные </a:t>
            </a:r>
            <a:r>
              <a:rPr lang="ru-RU" sz="3800" dirty="0"/>
              <a:t>супы, заливную рыбу, икру лососевую, крупяные гарниры и блюда с </a:t>
            </a:r>
            <a:r>
              <a:rPr lang="ru-RU" sz="3800" dirty="0" smtClean="0"/>
              <a:t>соусом, приготовленным </a:t>
            </a:r>
            <a:r>
              <a:rPr lang="ru-RU" sz="3800" dirty="0"/>
              <a:t>с использованием муки.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8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9486" y="122663"/>
            <a:ext cx="10694689" cy="596590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Еда и питание составляют жизненно важную часть туристского предложения в </a:t>
            </a:r>
            <a:r>
              <a:rPr lang="ru-RU" sz="2800" dirty="0" err="1"/>
              <a:t>турпоездке</a:t>
            </a:r>
            <a:r>
              <a:rPr lang="ru-RU" sz="2800" dirty="0"/>
              <a:t>, представляя собой смесь биологического, социокультурного и туристского аспектов. </a:t>
            </a:r>
            <a:endParaRPr lang="ru-RU" sz="2800" dirty="0" smtClean="0"/>
          </a:p>
          <a:p>
            <a:pPr algn="just"/>
            <a:r>
              <a:rPr lang="ru-RU" sz="2800" dirty="0" smtClean="0"/>
              <a:t>У </a:t>
            </a:r>
            <a:r>
              <a:rPr lang="ru-RU" sz="2800" dirty="0"/>
              <a:t>каждого туриста, как и у любого человека, есть биологическая потребность в удовлетворении своей потребности в пище, но способ, которым это делается, зависит от многих факторов, например, таких, как особенности кухни и традиции гостеприимства </a:t>
            </a:r>
            <a:r>
              <a:rPr lang="ru-RU" sz="2800" dirty="0" err="1"/>
              <a:t>дестинации</a:t>
            </a:r>
            <a:r>
              <a:rPr lang="ru-RU" sz="2800" dirty="0"/>
              <a:t>, особенности приготовления, подача пищи и </a:t>
            </a:r>
            <a:r>
              <a:rPr lang="ru-RU" sz="2800" dirty="0" err="1" smtClean="0"/>
              <a:t>т.д</a:t>
            </a:r>
            <a:endParaRPr lang="ru-RU" sz="2800" dirty="0" smtClean="0"/>
          </a:p>
          <a:p>
            <a:pPr algn="just"/>
            <a:r>
              <a:rPr lang="ru-RU" sz="2800" dirty="0"/>
              <a:t>Бурное развитие туризма в эпоху глобализации подчеркнули важность предложения продуктов питания и питания как вклада в разнообразие и богатство впечатления, которые ищут туристы. Многие из них относятся к еде и питанию как к одной из своих основных мотивов, если не единственный мотив для некоторых из них, для туристской поездки и пребывания. </a:t>
            </a:r>
          </a:p>
        </p:txBody>
      </p:sp>
    </p:spTree>
    <p:extLst>
      <p:ext uri="{BB962C8B-B14F-4D97-AF65-F5344CB8AC3E}">
        <p14:creationId xmlns:p14="http://schemas.microsoft.com/office/powerpoint/2010/main" val="1008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155780"/>
              </p:ext>
            </p:extLst>
          </p:nvPr>
        </p:nvGraphicFramePr>
        <p:xfrm>
          <a:off x="0" y="-354164"/>
          <a:ext cx="11987561" cy="4747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ОРГАНИЗАЦИЯ ТУРИСТИЧЕСКОГО ПИТАНИЯ» УЧЕБНО-МЕТОДИЧЕСКИЙ КОМПЛЕКС  ПОДГОТОВЛЕННЫЙ НА ОСНОВЕ ИННОВАЦИОННЫХ ТЕХНОЛОГ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8" y="4144140"/>
            <a:ext cx="4215705" cy="27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✈ Гастрономический туризм: ликбез для начинающи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63" y="3748305"/>
            <a:ext cx="5442337" cy="310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033" y="-440919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/>
              <a:t>2.Методы обслуживания туристов </a:t>
            </a:r>
            <a:endParaRPr lang="ru-RU" dirty="0"/>
          </a:p>
        </p:txBody>
      </p:sp>
      <p:pic>
        <p:nvPicPr>
          <p:cNvPr id="3074" name="Picture 2" descr="Аля карт это — Официанты на банкет Москва, Выездные официанты на  мероприяти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4214" y="762023"/>
            <a:ext cx="3977785" cy="238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733540"/>
              </p:ext>
            </p:extLst>
          </p:nvPr>
        </p:nvGraphicFramePr>
        <p:xfrm>
          <a:off x="177751" y="1508091"/>
          <a:ext cx="646837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Пример меню табльдо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11" y="3144645"/>
            <a:ext cx="4787589" cy="37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23" y="183548"/>
            <a:ext cx="5174836" cy="6750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400" dirty="0"/>
              <a:t> </a:t>
            </a:r>
            <a:r>
              <a:rPr lang="ru-RU" sz="4400" i="1" dirty="0"/>
              <a:t>Обслуживание "а-ля карт "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(а </a:t>
            </a:r>
            <a:r>
              <a:rPr lang="ru-RU" sz="4400" i="1" dirty="0" err="1" smtClean="0"/>
              <a:t>la</a:t>
            </a:r>
            <a:r>
              <a:rPr lang="ru-RU" sz="4400" i="1" dirty="0" smtClean="0"/>
              <a:t> </a:t>
            </a:r>
            <a:r>
              <a:rPr lang="ru-RU" sz="4400" i="1" dirty="0" err="1"/>
              <a:t>carte</a:t>
            </a:r>
            <a:r>
              <a:rPr lang="ru-RU" sz="4400" i="1" dirty="0"/>
              <a:t>).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594488"/>
              </p:ext>
            </p:extLst>
          </p:nvPr>
        </p:nvGraphicFramePr>
        <p:xfrm>
          <a:off x="223023" y="1717287"/>
          <a:ext cx="5988206" cy="495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Пример меню аля карт: А ля карт — система питания в ресторанах — Ресторан  Ростов Папа | Ресторан Ростов Папа Ростов-на-Дон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63" y="0"/>
            <a:ext cx="5486399" cy="66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1788" y="105491"/>
            <a:ext cx="4739937" cy="1609344"/>
          </a:xfrm>
        </p:spPr>
        <p:txBody>
          <a:bodyPr>
            <a:normAutofit/>
          </a:bodyPr>
          <a:lstStyle/>
          <a:p>
            <a:r>
              <a:rPr lang="ru-RU" i="1" dirty="0"/>
              <a:t>"Табльдот "(</a:t>
            </a:r>
            <a:r>
              <a:rPr lang="en-US" i="1" dirty="0"/>
              <a:t>table </a:t>
            </a:r>
            <a:r>
              <a:rPr lang="en-US" i="1" dirty="0" err="1" smtClean="0"/>
              <a:t>d’hote</a:t>
            </a:r>
            <a:r>
              <a:rPr lang="en-US" i="1" dirty="0"/>
              <a:t>).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920067"/>
              </p:ext>
            </p:extLst>
          </p:nvPr>
        </p:nvGraphicFramePr>
        <p:xfrm>
          <a:off x="1069848" y="1583473"/>
          <a:ext cx="4739936" cy="527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Табльдот иллюстрация вектора. иллюстрации насчитывающей пить - 4209448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44" y="546410"/>
            <a:ext cx="6243514" cy="59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092" y="148425"/>
            <a:ext cx="4327342" cy="1609344"/>
          </a:xfrm>
        </p:spPr>
        <p:txBody>
          <a:bodyPr/>
          <a:lstStyle/>
          <a:p>
            <a:pPr algn="ctr"/>
            <a:r>
              <a:rPr lang="ru-RU" i="1" dirty="0"/>
              <a:t>Шведский </a:t>
            </a:r>
            <a:r>
              <a:rPr lang="ru-RU" i="1" dirty="0" smtClean="0"/>
              <a:t>стол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16354"/>
              </p:ext>
            </p:extLst>
          </p:nvPr>
        </p:nvGraphicFramePr>
        <p:xfrm>
          <a:off x="479502" y="1757769"/>
          <a:ext cx="5006898" cy="4843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Шведский стол в гостинице – что это такое, плюсы и мин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428" y="243971"/>
            <a:ext cx="4514850" cy="30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Шведский стол: почему так называется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26" y="3271569"/>
            <a:ext cx="5937268" cy="35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5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2594" y="49958"/>
            <a:ext cx="11905242" cy="11545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3. Виды </a:t>
            </a:r>
            <a:r>
              <a:rPr lang="ru-RU" b="1" dirty="0" err="1" smtClean="0"/>
              <a:t>сервиса.Методы</a:t>
            </a:r>
            <a:r>
              <a:rPr lang="ru-RU" b="1" dirty="0" smtClean="0"/>
              <a:t> подачи блюд.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906589"/>
              </p:ext>
            </p:extLst>
          </p:nvPr>
        </p:nvGraphicFramePr>
        <p:xfrm>
          <a:off x="-524107" y="1204555"/>
          <a:ext cx="7081023" cy="549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Ресторанный сервис | что это, особенности обслуживания в ресторанах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6" y="1416204"/>
            <a:ext cx="5504444" cy="53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132</TotalTime>
  <Words>1594</Words>
  <Application>Microsoft Office PowerPoint</Application>
  <PresentationFormat>Широкоэкранный</PresentationFormat>
  <Paragraphs>87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 Light</vt:lpstr>
      <vt:lpstr>Cambria</vt:lpstr>
      <vt:lpstr>Rockwell</vt:lpstr>
      <vt:lpstr>Rockwell Condensed</vt:lpstr>
      <vt:lpstr>Times New Roman</vt:lpstr>
      <vt:lpstr>Wingdings</vt:lpstr>
      <vt:lpstr>Дерево</vt:lpstr>
      <vt:lpstr>Основы туризма и гостеприимства Лекция 7. Ресторанный бизнес</vt:lpstr>
      <vt:lpstr>1.Питание в системе туристского обслуживания </vt:lpstr>
      <vt:lpstr>Презентация PowerPoint</vt:lpstr>
      <vt:lpstr>Презентация PowerPoint</vt:lpstr>
      <vt:lpstr>  2.Методы обслуживания туристов </vt:lpstr>
      <vt:lpstr>  Обслуживание "а-ля карт "  (а la carte).</vt:lpstr>
      <vt:lpstr>"Табльдот "(table d’hote).</vt:lpstr>
      <vt:lpstr>Шведский стол</vt:lpstr>
      <vt:lpstr>3. Виды сервиса.Методы подачи блюд.</vt:lpstr>
      <vt:lpstr>Английский метод</vt:lpstr>
      <vt:lpstr>Французский метод подачи </vt:lpstr>
      <vt:lpstr>Европейский метод</vt:lpstr>
      <vt:lpstr>Русский метод подачи</vt:lpstr>
      <vt:lpstr>4.Особенности составления меню для туристов </vt:lpstr>
      <vt:lpstr>Предпочтения гостей. </vt:lpstr>
      <vt:lpstr>Национальная или государственная принадлежность гостей </vt:lpstr>
      <vt:lpstr>Численность и квалификация персонала </vt:lpstr>
      <vt:lpstr>Наличие разнообразного кухонного оборудования и его мощность. </vt:lpstr>
      <vt:lpstr>Наличие и свежесть необходимых ингредиентов. </vt:lpstr>
      <vt:lpstr>5. Традиционные особенности питания </vt:lpstr>
      <vt:lpstr>Презентация PowerPoint</vt:lpstr>
      <vt:lpstr>Франция</vt:lpstr>
      <vt:lpstr>Презентация PowerPoint</vt:lpstr>
      <vt:lpstr>Англия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туризма и гостеприимства  Лекция 7.Ресторанный бизнес</dc:title>
  <dc:creator>USER</dc:creator>
  <cp:lastModifiedBy>USER</cp:lastModifiedBy>
  <cp:revision>35</cp:revision>
  <dcterms:created xsi:type="dcterms:W3CDTF">2023-12-02T13:05:40Z</dcterms:created>
  <dcterms:modified xsi:type="dcterms:W3CDTF">2023-12-02T15:18:06Z</dcterms:modified>
</cp:coreProperties>
</file>