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37" autoAdjust="0"/>
    <p:restoredTop sz="94660"/>
  </p:normalViewPr>
  <p:slideViewPr>
    <p:cSldViewPr snapToGrid="0">
      <p:cViewPr varScale="1">
        <p:scale>
          <a:sx n="86" d="100"/>
          <a:sy n="86" d="100"/>
        </p:scale>
        <p:origin x="82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3BC1C1-3D52-4FBF-961F-927345F83AE3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ru-RU"/>
        </a:p>
      </dgm:t>
    </dgm:pt>
    <dgm:pt modelId="{942D32B4-4363-40F1-9044-7C3C1011C48A}">
      <dgm:prSet/>
      <dgm:spPr/>
      <dgm:t>
        <a:bodyPr/>
        <a:lstStyle/>
        <a:p>
          <a:pPr rtl="0"/>
          <a:r>
            <a:rPr lang="ru-RU" baseline="0" smtClean="0"/>
            <a:t>туризм выполняет одновременно экономические, социальные, политические, культурные и гуманитарно-коммуникационные функции</a:t>
          </a:r>
          <a:endParaRPr lang="ru-RU"/>
        </a:p>
      </dgm:t>
    </dgm:pt>
    <dgm:pt modelId="{D2CD48F5-8BD8-4FB5-A64E-0C62BF6BC0CA}" type="parTrans" cxnId="{52693DF5-387D-4B89-B576-938C7F4D5645}">
      <dgm:prSet/>
      <dgm:spPr/>
      <dgm:t>
        <a:bodyPr/>
        <a:lstStyle/>
        <a:p>
          <a:endParaRPr lang="ru-RU"/>
        </a:p>
      </dgm:t>
    </dgm:pt>
    <dgm:pt modelId="{51161D84-4AD2-4258-88A9-C50F634D852D}" type="sibTrans" cxnId="{52693DF5-387D-4B89-B576-938C7F4D5645}">
      <dgm:prSet/>
      <dgm:spPr/>
      <dgm:t>
        <a:bodyPr/>
        <a:lstStyle/>
        <a:p>
          <a:endParaRPr lang="ru-RU"/>
        </a:p>
      </dgm:t>
    </dgm:pt>
    <dgm:pt modelId="{DE820CBB-7567-4E08-BB69-E31895F7CF2A}">
      <dgm:prSet/>
      <dgm:spPr/>
      <dgm:t>
        <a:bodyPr/>
        <a:lstStyle/>
        <a:p>
          <a:pPr rtl="0"/>
          <a:r>
            <a:rPr lang="ru-RU" baseline="0" smtClean="0"/>
            <a:t>своеобразный способ формирования оборотных средств туристского предприятия за счет предварительной оплаты реализованной путевки</a:t>
          </a:r>
          <a:endParaRPr lang="ru-RU"/>
        </a:p>
      </dgm:t>
    </dgm:pt>
    <dgm:pt modelId="{1BA153D2-BA70-4D9B-8D13-45874C168D34}" type="parTrans" cxnId="{39413029-2720-403A-BE2C-A1C148C86447}">
      <dgm:prSet/>
      <dgm:spPr/>
      <dgm:t>
        <a:bodyPr/>
        <a:lstStyle/>
        <a:p>
          <a:endParaRPr lang="ru-RU"/>
        </a:p>
      </dgm:t>
    </dgm:pt>
    <dgm:pt modelId="{81C3A5F7-A45E-4F1C-BDA8-470F403D0D71}" type="sibTrans" cxnId="{39413029-2720-403A-BE2C-A1C148C86447}">
      <dgm:prSet/>
      <dgm:spPr/>
      <dgm:t>
        <a:bodyPr/>
        <a:lstStyle/>
        <a:p>
          <a:endParaRPr lang="ru-RU"/>
        </a:p>
      </dgm:t>
    </dgm:pt>
    <dgm:pt modelId="{E9BBAFD6-A5D3-4A4D-8879-E657B0A1CFD7}">
      <dgm:prSet/>
      <dgm:spPr/>
      <dgm:t>
        <a:bodyPr/>
        <a:lstStyle/>
        <a:p>
          <a:pPr rtl="0"/>
          <a:r>
            <a:rPr lang="ru-RU" baseline="0" smtClean="0"/>
            <a:t>туризм вызывает мощные миграции людей к местам сосредоточения туристских ресурсов</a:t>
          </a:r>
          <a:endParaRPr lang="ru-RU"/>
        </a:p>
      </dgm:t>
    </dgm:pt>
    <dgm:pt modelId="{02DFBB1A-7706-4626-B76B-21C1C57F4703}" type="parTrans" cxnId="{D9579D74-1310-4B79-9C2B-BBAED9AF7474}">
      <dgm:prSet/>
      <dgm:spPr/>
      <dgm:t>
        <a:bodyPr/>
        <a:lstStyle/>
        <a:p>
          <a:endParaRPr lang="ru-RU"/>
        </a:p>
      </dgm:t>
    </dgm:pt>
    <dgm:pt modelId="{A356F2F6-B4D2-4C44-A475-A87B1A3BC36C}" type="sibTrans" cxnId="{D9579D74-1310-4B79-9C2B-BBAED9AF7474}">
      <dgm:prSet/>
      <dgm:spPr/>
      <dgm:t>
        <a:bodyPr/>
        <a:lstStyle/>
        <a:p>
          <a:endParaRPr lang="ru-RU"/>
        </a:p>
      </dgm:t>
    </dgm:pt>
    <dgm:pt modelId="{E4D0976E-9665-4296-9D46-923469440F16}">
      <dgm:prSet/>
      <dgm:spPr/>
      <dgm:t>
        <a:bodyPr/>
        <a:lstStyle/>
        <a:p>
          <a:pPr rtl="0"/>
          <a:r>
            <a:rPr lang="ru-RU" baseline="0" smtClean="0"/>
            <a:t>своеобразие туристского потребления.</a:t>
          </a:r>
          <a:endParaRPr lang="ru-RU"/>
        </a:p>
      </dgm:t>
    </dgm:pt>
    <dgm:pt modelId="{686440A8-4901-4A87-9CE5-EDACD14E51D8}" type="parTrans" cxnId="{A3141258-4BB8-4891-A5C0-D748C715D7EB}">
      <dgm:prSet/>
      <dgm:spPr/>
      <dgm:t>
        <a:bodyPr/>
        <a:lstStyle/>
        <a:p>
          <a:endParaRPr lang="ru-RU"/>
        </a:p>
      </dgm:t>
    </dgm:pt>
    <dgm:pt modelId="{5FA669E1-96CE-4BB2-B634-E731FA8E9AAD}" type="sibTrans" cxnId="{A3141258-4BB8-4891-A5C0-D748C715D7EB}">
      <dgm:prSet/>
      <dgm:spPr/>
      <dgm:t>
        <a:bodyPr/>
        <a:lstStyle/>
        <a:p>
          <a:endParaRPr lang="ru-RU"/>
        </a:p>
      </dgm:t>
    </dgm:pt>
    <dgm:pt modelId="{B8ED9BB2-76D4-4BD5-B74A-249FD7D5A0E1}" type="pres">
      <dgm:prSet presAssocID="{8D3BC1C1-3D52-4FBF-961F-927345F83AE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357AA88-6DD7-4DC6-A959-57A9D71BE49A}" type="pres">
      <dgm:prSet presAssocID="{942D32B4-4363-40F1-9044-7C3C1011C48A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2E779B-BF3D-49DA-B7C4-3C8C67F0BC81}" type="pres">
      <dgm:prSet presAssocID="{51161D84-4AD2-4258-88A9-C50F634D852D}" presName="spacer" presStyleCnt="0"/>
      <dgm:spPr/>
    </dgm:pt>
    <dgm:pt modelId="{27A94031-F217-4B3B-A49B-5F26B88959CA}" type="pres">
      <dgm:prSet presAssocID="{DE820CBB-7567-4E08-BB69-E31895F7CF2A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2594CD-2C5E-4EC4-9F12-B7AC62F7B859}" type="pres">
      <dgm:prSet presAssocID="{81C3A5F7-A45E-4F1C-BDA8-470F403D0D71}" presName="spacer" presStyleCnt="0"/>
      <dgm:spPr/>
    </dgm:pt>
    <dgm:pt modelId="{AD3E0D46-AE7D-4293-BAF5-6658704D0281}" type="pres">
      <dgm:prSet presAssocID="{E9BBAFD6-A5D3-4A4D-8879-E657B0A1CFD7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7AB762-B261-4D49-8E75-74A47EEFC3BD}" type="pres">
      <dgm:prSet presAssocID="{A356F2F6-B4D2-4C44-A475-A87B1A3BC36C}" presName="spacer" presStyleCnt="0"/>
      <dgm:spPr/>
    </dgm:pt>
    <dgm:pt modelId="{5980082E-FF67-4AF4-9F83-EF24B8580DF3}" type="pres">
      <dgm:prSet presAssocID="{E4D0976E-9665-4296-9D46-923469440F16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6D7FD16-17F4-44C4-989E-95B9AEE47EF6}" type="presOf" srcId="{942D32B4-4363-40F1-9044-7C3C1011C48A}" destId="{A357AA88-6DD7-4DC6-A959-57A9D71BE49A}" srcOrd="0" destOrd="0" presId="urn:microsoft.com/office/officeart/2005/8/layout/vList2"/>
    <dgm:cxn modelId="{52693DF5-387D-4B89-B576-938C7F4D5645}" srcId="{8D3BC1C1-3D52-4FBF-961F-927345F83AE3}" destId="{942D32B4-4363-40F1-9044-7C3C1011C48A}" srcOrd="0" destOrd="0" parTransId="{D2CD48F5-8BD8-4FB5-A64E-0C62BF6BC0CA}" sibTransId="{51161D84-4AD2-4258-88A9-C50F634D852D}"/>
    <dgm:cxn modelId="{39413029-2720-403A-BE2C-A1C148C86447}" srcId="{8D3BC1C1-3D52-4FBF-961F-927345F83AE3}" destId="{DE820CBB-7567-4E08-BB69-E31895F7CF2A}" srcOrd="1" destOrd="0" parTransId="{1BA153D2-BA70-4D9B-8D13-45874C168D34}" sibTransId="{81C3A5F7-A45E-4F1C-BDA8-470F403D0D71}"/>
    <dgm:cxn modelId="{C619BF09-F8B9-4163-9131-A7E3D42386A2}" type="presOf" srcId="{DE820CBB-7567-4E08-BB69-E31895F7CF2A}" destId="{27A94031-F217-4B3B-A49B-5F26B88959CA}" srcOrd="0" destOrd="0" presId="urn:microsoft.com/office/officeart/2005/8/layout/vList2"/>
    <dgm:cxn modelId="{D9579D74-1310-4B79-9C2B-BBAED9AF7474}" srcId="{8D3BC1C1-3D52-4FBF-961F-927345F83AE3}" destId="{E9BBAFD6-A5D3-4A4D-8879-E657B0A1CFD7}" srcOrd="2" destOrd="0" parTransId="{02DFBB1A-7706-4626-B76B-21C1C57F4703}" sibTransId="{A356F2F6-B4D2-4C44-A475-A87B1A3BC36C}"/>
    <dgm:cxn modelId="{A3141258-4BB8-4891-A5C0-D748C715D7EB}" srcId="{8D3BC1C1-3D52-4FBF-961F-927345F83AE3}" destId="{E4D0976E-9665-4296-9D46-923469440F16}" srcOrd="3" destOrd="0" parTransId="{686440A8-4901-4A87-9CE5-EDACD14E51D8}" sibTransId="{5FA669E1-96CE-4BB2-B634-E731FA8E9AAD}"/>
    <dgm:cxn modelId="{15AAB600-E1B4-4701-B5D7-48B26A87E792}" type="presOf" srcId="{E9BBAFD6-A5D3-4A4D-8879-E657B0A1CFD7}" destId="{AD3E0D46-AE7D-4293-BAF5-6658704D0281}" srcOrd="0" destOrd="0" presId="urn:microsoft.com/office/officeart/2005/8/layout/vList2"/>
    <dgm:cxn modelId="{975ABEE3-278A-4193-B7FE-378E9346FC19}" type="presOf" srcId="{8D3BC1C1-3D52-4FBF-961F-927345F83AE3}" destId="{B8ED9BB2-76D4-4BD5-B74A-249FD7D5A0E1}" srcOrd="0" destOrd="0" presId="urn:microsoft.com/office/officeart/2005/8/layout/vList2"/>
    <dgm:cxn modelId="{D20C70B1-144B-4473-A8BD-564AED2209F3}" type="presOf" srcId="{E4D0976E-9665-4296-9D46-923469440F16}" destId="{5980082E-FF67-4AF4-9F83-EF24B8580DF3}" srcOrd="0" destOrd="0" presId="urn:microsoft.com/office/officeart/2005/8/layout/vList2"/>
    <dgm:cxn modelId="{8972FF9F-31DD-4869-85C6-DAF5A2B6B84C}" type="presParOf" srcId="{B8ED9BB2-76D4-4BD5-B74A-249FD7D5A0E1}" destId="{A357AA88-6DD7-4DC6-A959-57A9D71BE49A}" srcOrd="0" destOrd="0" presId="urn:microsoft.com/office/officeart/2005/8/layout/vList2"/>
    <dgm:cxn modelId="{83FAD265-D530-446D-BA9B-4C7486F27F25}" type="presParOf" srcId="{B8ED9BB2-76D4-4BD5-B74A-249FD7D5A0E1}" destId="{812E779B-BF3D-49DA-B7C4-3C8C67F0BC81}" srcOrd="1" destOrd="0" presId="urn:microsoft.com/office/officeart/2005/8/layout/vList2"/>
    <dgm:cxn modelId="{6A599795-FF78-4938-A6D8-CA60B4CF115D}" type="presParOf" srcId="{B8ED9BB2-76D4-4BD5-B74A-249FD7D5A0E1}" destId="{27A94031-F217-4B3B-A49B-5F26B88959CA}" srcOrd="2" destOrd="0" presId="urn:microsoft.com/office/officeart/2005/8/layout/vList2"/>
    <dgm:cxn modelId="{8984AC4B-1F6F-4A54-B16B-BE9F9C019D42}" type="presParOf" srcId="{B8ED9BB2-76D4-4BD5-B74A-249FD7D5A0E1}" destId="{A42594CD-2C5E-4EC4-9F12-B7AC62F7B859}" srcOrd="3" destOrd="0" presId="urn:microsoft.com/office/officeart/2005/8/layout/vList2"/>
    <dgm:cxn modelId="{0DE9617E-843A-4422-9734-D52337A05F82}" type="presParOf" srcId="{B8ED9BB2-76D4-4BD5-B74A-249FD7D5A0E1}" destId="{AD3E0D46-AE7D-4293-BAF5-6658704D0281}" srcOrd="4" destOrd="0" presId="urn:microsoft.com/office/officeart/2005/8/layout/vList2"/>
    <dgm:cxn modelId="{AA19CFD9-644B-4ADF-A706-293CDF372417}" type="presParOf" srcId="{B8ED9BB2-76D4-4BD5-B74A-249FD7D5A0E1}" destId="{187AB762-B261-4D49-8E75-74A47EEFC3BD}" srcOrd="5" destOrd="0" presId="urn:microsoft.com/office/officeart/2005/8/layout/vList2"/>
    <dgm:cxn modelId="{2633CF10-6013-42D3-8D85-2CD4D591F1DD}" type="presParOf" srcId="{B8ED9BB2-76D4-4BD5-B74A-249FD7D5A0E1}" destId="{5980082E-FF67-4AF4-9F83-EF24B8580DF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28A54FA-876B-44CF-A71C-4F471463A73E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ru-RU"/>
        </a:p>
      </dgm:t>
    </dgm:pt>
    <dgm:pt modelId="{6EDBDFF1-921B-474A-B576-67340D8EB0DB}">
      <dgm:prSet/>
      <dgm:spPr/>
      <dgm:t>
        <a:bodyPr/>
        <a:lstStyle/>
        <a:p>
          <a:pPr rtl="0"/>
          <a:r>
            <a:rPr lang="ru-RU" baseline="0" smtClean="0"/>
            <a:t>Развитие конкретного пакета компетенций сотрудника </a:t>
          </a:r>
          <a:endParaRPr lang="ru-RU"/>
        </a:p>
      </dgm:t>
    </dgm:pt>
    <dgm:pt modelId="{C3C77C17-4857-417B-821C-9A0D94C74A1B}" type="parTrans" cxnId="{371240EB-9B08-4EC8-BE7E-F25CD0E85ACB}">
      <dgm:prSet/>
      <dgm:spPr/>
      <dgm:t>
        <a:bodyPr/>
        <a:lstStyle/>
        <a:p>
          <a:endParaRPr lang="ru-RU"/>
        </a:p>
      </dgm:t>
    </dgm:pt>
    <dgm:pt modelId="{FA84C443-C375-41DA-8C27-C2F1220E0E2A}" type="sibTrans" cxnId="{371240EB-9B08-4EC8-BE7E-F25CD0E85ACB}">
      <dgm:prSet/>
      <dgm:spPr/>
      <dgm:t>
        <a:bodyPr/>
        <a:lstStyle/>
        <a:p>
          <a:endParaRPr lang="ru-RU"/>
        </a:p>
      </dgm:t>
    </dgm:pt>
    <dgm:pt modelId="{9335DE16-B637-4F73-A671-0CADE373B8B0}">
      <dgm:prSet/>
      <dgm:spPr/>
      <dgm:t>
        <a:bodyPr/>
        <a:lstStyle/>
        <a:p>
          <a:pPr rtl="0"/>
          <a:r>
            <a:rPr lang="ru-RU" baseline="0" smtClean="0"/>
            <a:t>Массовый охват</a:t>
          </a:r>
          <a:endParaRPr lang="ru-RU"/>
        </a:p>
      </dgm:t>
    </dgm:pt>
    <dgm:pt modelId="{12E6E6EA-C755-437A-B1CE-FA1BBA0AF390}" type="parTrans" cxnId="{C9AC1F5D-191F-469E-B227-4CF61540B54B}">
      <dgm:prSet/>
      <dgm:spPr/>
      <dgm:t>
        <a:bodyPr/>
        <a:lstStyle/>
        <a:p>
          <a:endParaRPr lang="ru-RU"/>
        </a:p>
      </dgm:t>
    </dgm:pt>
    <dgm:pt modelId="{7B302B0F-1CB6-4CC8-9777-7AA338D10CEA}" type="sibTrans" cxnId="{C9AC1F5D-191F-469E-B227-4CF61540B54B}">
      <dgm:prSet/>
      <dgm:spPr/>
      <dgm:t>
        <a:bodyPr/>
        <a:lstStyle/>
        <a:p>
          <a:endParaRPr lang="ru-RU"/>
        </a:p>
      </dgm:t>
    </dgm:pt>
    <dgm:pt modelId="{F8A40F98-2B3F-40D4-81C6-04587E0269EF}">
      <dgm:prSet/>
      <dgm:spPr/>
      <dgm:t>
        <a:bodyPr/>
        <a:lstStyle/>
        <a:p>
          <a:pPr rtl="0"/>
          <a:r>
            <a:rPr lang="ru-RU" baseline="0" smtClean="0"/>
            <a:t>Знания и навыки персонала не должны устаревать. </a:t>
          </a:r>
          <a:endParaRPr lang="ru-RU"/>
        </a:p>
      </dgm:t>
    </dgm:pt>
    <dgm:pt modelId="{ED3C2E8A-E64B-41EC-9485-035C3154E1BD}" type="parTrans" cxnId="{92F9BA86-1F3D-4BCE-A006-AB77DDB551CD}">
      <dgm:prSet/>
      <dgm:spPr/>
      <dgm:t>
        <a:bodyPr/>
        <a:lstStyle/>
        <a:p>
          <a:endParaRPr lang="ru-RU"/>
        </a:p>
      </dgm:t>
    </dgm:pt>
    <dgm:pt modelId="{0B24CA59-B23D-47CA-BE46-531985EE6EE4}" type="sibTrans" cxnId="{92F9BA86-1F3D-4BCE-A006-AB77DDB551CD}">
      <dgm:prSet/>
      <dgm:spPr/>
      <dgm:t>
        <a:bodyPr/>
        <a:lstStyle/>
        <a:p>
          <a:endParaRPr lang="ru-RU"/>
        </a:p>
      </dgm:t>
    </dgm:pt>
    <dgm:pt modelId="{C2429763-1059-4944-9660-197057FB3A4B}" type="pres">
      <dgm:prSet presAssocID="{928A54FA-876B-44CF-A71C-4F471463A73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9E80ACD-175C-4C69-8E40-AA6B8C83065E}" type="pres">
      <dgm:prSet presAssocID="{6EDBDFF1-921B-474A-B576-67340D8EB0D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F37ED9-040E-4087-8512-A23235ED17C5}" type="pres">
      <dgm:prSet presAssocID="{FA84C443-C375-41DA-8C27-C2F1220E0E2A}" presName="spacer" presStyleCnt="0"/>
      <dgm:spPr/>
    </dgm:pt>
    <dgm:pt modelId="{C0151D8D-08FF-4168-A051-96AF3EF7D396}" type="pres">
      <dgm:prSet presAssocID="{9335DE16-B637-4F73-A671-0CADE373B8B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FF63DC-4275-45A9-98F1-A0699ACE2D56}" type="pres">
      <dgm:prSet presAssocID="{7B302B0F-1CB6-4CC8-9777-7AA338D10CEA}" presName="spacer" presStyleCnt="0"/>
      <dgm:spPr/>
    </dgm:pt>
    <dgm:pt modelId="{CCACBF1D-7F07-4C86-B9DE-469F8E60EFF1}" type="pres">
      <dgm:prSet presAssocID="{F8A40F98-2B3F-40D4-81C6-04587E0269E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6C67AB3-F8F7-43C2-A796-00DD10FD634B}" type="presOf" srcId="{9335DE16-B637-4F73-A671-0CADE373B8B0}" destId="{C0151D8D-08FF-4168-A051-96AF3EF7D396}" srcOrd="0" destOrd="0" presId="urn:microsoft.com/office/officeart/2005/8/layout/vList2"/>
    <dgm:cxn modelId="{3A57DA39-FE62-4257-AC77-57D85BFA2508}" type="presOf" srcId="{F8A40F98-2B3F-40D4-81C6-04587E0269EF}" destId="{CCACBF1D-7F07-4C86-B9DE-469F8E60EFF1}" srcOrd="0" destOrd="0" presId="urn:microsoft.com/office/officeart/2005/8/layout/vList2"/>
    <dgm:cxn modelId="{E1F97224-FBD9-4FA8-B1E5-BF7F2C50B5E9}" type="presOf" srcId="{928A54FA-876B-44CF-A71C-4F471463A73E}" destId="{C2429763-1059-4944-9660-197057FB3A4B}" srcOrd="0" destOrd="0" presId="urn:microsoft.com/office/officeart/2005/8/layout/vList2"/>
    <dgm:cxn modelId="{371240EB-9B08-4EC8-BE7E-F25CD0E85ACB}" srcId="{928A54FA-876B-44CF-A71C-4F471463A73E}" destId="{6EDBDFF1-921B-474A-B576-67340D8EB0DB}" srcOrd="0" destOrd="0" parTransId="{C3C77C17-4857-417B-821C-9A0D94C74A1B}" sibTransId="{FA84C443-C375-41DA-8C27-C2F1220E0E2A}"/>
    <dgm:cxn modelId="{C9AC1F5D-191F-469E-B227-4CF61540B54B}" srcId="{928A54FA-876B-44CF-A71C-4F471463A73E}" destId="{9335DE16-B637-4F73-A671-0CADE373B8B0}" srcOrd="1" destOrd="0" parTransId="{12E6E6EA-C755-437A-B1CE-FA1BBA0AF390}" sibTransId="{7B302B0F-1CB6-4CC8-9777-7AA338D10CEA}"/>
    <dgm:cxn modelId="{57E87FFD-176E-4938-BBC6-94BDAF0CCCB8}" type="presOf" srcId="{6EDBDFF1-921B-474A-B576-67340D8EB0DB}" destId="{C9E80ACD-175C-4C69-8E40-AA6B8C83065E}" srcOrd="0" destOrd="0" presId="urn:microsoft.com/office/officeart/2005/8/layout/vList2"/>
    <dgm:cxn modelId="{92F9BA86-1F3D-4BCE-A006-AB77DDB551CD}" srcId="{928A54FA-876B-44CF-A71C-4F471463A73E}" destId="{F8A40F98-2B3F-40D4-81C6-04587E0269EF}" srcOrd="2" destOrd="0" parTransId="{ED3C2E8A-E64B-41EC-9485-035C3154E1BD}" sibTransId="{0B24CA59-B23D-47CA-BE46-531985EE6EE4}"/>
    <dgm:cxn modelId="{9B639920-FC82-4E8B-B610-6FF447DC8832}" type="presParOf" srcId="{C2429763-1059-4944-9660-197057FB3A4B}" destId="{C9E80ACD-175C-4C69-8E40-AA6B8C83065E}" srcOrd="0" destOrd="0" presId="urn:microsoft.com/office/officeart/2005/8/layout/vList2"/>
    <dgm:cxn modelId="{3D55DC91-4197-449F-BC9C-50002CBC12BF}" type="presParOf" srcId="{C2429763-1059-4944-9660-197057FB3A4B}" destId="{A6F37ED9-040E-4087-8512-A23235ED17C5}" srcOrd="1" destOrd="0" presId="urn:microsoft.com/office/officeart/2005/8/layout/vList2"/>
    <dgm:cxn modelId="{467A7F7C-46D2-45F5-B1A0-D981F43E97C2}" type="presParOf" srcId="{C2429763-1059-4944-9660-197057FB3A4B}" destId="{C0151D8D-08FF-4168-A051-96AF3EF7D396}" srcOrd="2" destOrd="0" presId="urn:microsoft.com/office/officeart/2005/8/layout/vList2"/>
    <dgm:cxn modelId="{DB6C098D-F655-4178-B04F-5C08483D4C48}" type="presParOf" srcId="{C2429763-1059-4944-9660-197057FB3A4B}" destId="{77FF63DC-4275-45A9-98F1-A0699ACE2D56}" srcOrd="3" destOrd="0" presId="urn:microsoft.com/office/officeart/2005/8/layout/vList2"/>
    <dgm:cxn modelId="{26717BC8-E5C3-4B12-B2B2-71B6B988BA6E}" type="presParOf" srcId="{C2429763-1059-4944-9660-197057FB3A4B}" destId="{CCACBF1D-7F07-4C86-B9DE-469F8E60EFF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9822F29-4A40-485B-AA30-C106A645F69D}" type="doc">
      <dgm:prSet loTypeId="urn:microsoft.com/office/officeart/2005/8/layout/cycle2" loCatId="cycle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ru-RU"/>
        </a:p>
      </dgm:t>
    </dgm:pt>
    <dgm:pt modelId="{76B9324C-2C54-4BA6-956D-6D361E535C98}">
      <dgm:prSet/>
      <dgm:spPr/>
      <dgm:t>
        <a:bodyPr/>
        <a:lstStyle/>
        <a:p>
          <a:pPr rtl="0"/>
          <a:r>
            <a:rPr lang="ru-RU" baseline="0" smtClean="0"/>
            <a:t>обретение знания </a:t>
          </a:r>
          <a:endParaRPr lang="ru-RU"/>
        </a:p>
      </dgm:t>
    </dgm:pt>
    <dgm:pt modelId="{105720F7-C5AC-40D7-8718-1192C8D65D13}" type="parTrans" cxnId="{ADE04B62-416A-425B-BBB5-9E5A25A7EA9B}">
      <dgm:prSet/>
      <dgm:spPr/>
      <dgm:t>
        <a:bodyPr/>
        <a:lstStyle/>
        <a:p>
          <a:endParaRPr lang="ru-RU"/>
        </a:p>
      </dgm:t>
    </dgm:pt>
    <dgm:pt modelId="{2F099F0F-1605-4F2A-825B-30E22AF94304}" type="sibTrans" cxnId="{ADE04B62-416A-425B-BBB5-9E5A25A7EA9B}">
      <dgm:prSet/>
      <dgm:spPr/>
      <dgm:t>
        <a:bodyPr/>
        <a:lstStyle/>
        <a:p>
          <a:endParaRPr lang="ru-RU"/>
        </a:p>
      </dgm:t>
    </dgm:pt>
    <dgm:pt modelId="{6DA0B817-F381-4D69-8A20-88E6E12F42E0}">
      <dgm:prSet/>
      <dgm:spPr/>
      <dgm:t>
        <a:bodyPr/>
        <a:lstStyle/>
        <a:p>
          <a:pPr rtl="0"/>
          <a:r>
            <a:rPr lang="ru-RU" baseline="0" smtClean="0"/>
            <a:t>обретение навыка </a:t>
          </a:r>
          <a:endParaRPr lang="ru-RU"/>
        </a:p>
      </dgm:t>
    </dgm:pt>
    <dgm:pt modelId="{5E7E49B8-2DCB-44FA-9A1C-32DEE2A224C8}" type="parTrans" cxnId="{88E802B3-05C6-4081-ADE0-837114EB0E7B}">
      <dgm:prSet/>
      <dgm:spPr/>
      <dgm:t>
        <a:bodyPr/>
        <a:lstStyle/>
        <a:p>
          <a:endParaRPr lang="ru-RU"/>
        </a:p>
      </dgm:t>
    </dgm:pt>
    <dgm:pt modelId="{1ACCAD0A-B2BA-486C-92EA-07D8D0A1D90B}" type="sibTrans" cxnId="{88E802B3-05C6-4081-ADE0-837114EB0E7B}">
      <dgm:prSet/>
      <dgm:spPr/>
      <dgm:t>
        <a:bodyPr/>
        <a:lstStyle/>
        <a:p>
          <a:endParaRPr lang="ru-RU"/>
        </a:p>
      </dgm:t>
    </dgm:pt>
    <dgm:pt modelId="{2319AF99-996B-4DF4-A2F4-8F20330A5DD5}" type="pres">
      <dgm:prSet presAssocID="{E9822F29-4A40-485B-AA30-C106A645F69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4912226-BC4E-48F0-A422-E00DE8C799C8}" type="pres">
      <dgm:prSet presAssocID="{76B9324C-2C54-4BA6-956D-6D361E535C98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4CA4BB-23BD-4DAB-8F60-87071D7128B7}" type="pres">
      <dgm:prSet presAssocID="{2F099F0F-1605-4F2A-825B-30E22AF94304}" presName="sibTrans" presStyleLbl="sibTrans2D1" presStyleIdx="0" presStyleCnt="2"/>
      <dgm:spPr/>
      <dgm:t>
        <a:bodyPr/>
        <a:lstStyle/>
        <a:p>
          <a:endParaRPr lang="ru-RU"/>
        </a:p>
      </dgm:t>
    </dgm:pt>
    <dgm:pt modelId="{7BF2D8B6-D82C-44C7-82D0-9320FAC35292}" type="pres">
      <dgm:prSet presAssocID="{2F099F0F-1605-4F2A-825B-30E22AF94304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A73686F6-3B80-4B4C-8D20-B7D1110B27AF}" type="pres">
      <dgm:prSet presAssocID="{6DA0B817-F381-4D69-8A20-88E6E12F42E0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3293BE-449D-4821-8FA9-9C39EA66B19F}" type="pres">
      <dgm:prSet presAssocID="{1ACCAD0A-B2BA-486C-92EA-07D8D0A1D90B}" presName="sibTrans" presStyleLbl="sibTrans2D1" presStyleIdx="1" presStyleCnt="2"/>
      <dgm:spPr/>
      <dgm:t>
        <a:bodyPr/>
        <a:lstStyle/>
        <a:p>
          <a:endParaRPr lang="ru-RU"/>
        </a:p>
      </dgm:t>
    </dgm:pt>
    <dgm:pt modelId="{AEC1F685-E50E-4B85-B622-EFA89D706498}" type="pres">
      <dgm:prSet presAssocID="{1ACCAD0A-B2BA-486C-92EA-07D8D0A1D90B}" presName="connectorText" presStyleLbl="sibTrans2D1" presStyleIdx="1" presStyleCnt="2"/>
      <dgm:spPr/>
      <dgm:t>
        <a:bodyPr/>
        <a:lstStyle/>
        <a:p>
          <a:endParaRPr lang="ru-RU"/>
        </a:p>
      </dgm:t>
    </dgm:pt>
  </dgm:ptLst>
  <dgm:cxnLst>
    <dgm:cxn modelId="{49EB9809-2DA0-4DAD-ADF5-EDFCBB58AC55}" type="presOf" srcId="{2F099F0F-1605-4F2A-825B-30E22AF94304}" destId="{104CA4BB-23BD-4DAB-8F60-87071D7128B7}" srcOrd="0" destOrd="0" presId="urn:microsoft.com/office/officeart/2005/8/layout/cycle2"/>
    <dgm:cxn modelId="{AC87E997-BDBE-454A-A025-C4996E5DB3A6}" type="presOf" srcId="{6DA0B817-F381-4D69-8A20-88E6E12F42E0}" destId="{A73686F6-3B80-4B4C-8D20-B7D1110B27AF}" srcOrd="0" destOrd="0" presId="urn:microsoft.com/office/officeart/2005/8/layout/cycle2"/>
    <dgm:cxn modelId="{6FBBB907-8979-4DB5-A982-5E882AAF11E8}" type="presOf" srcId="{76B9324C-2C54-4BA6-956D-6D361E535C98}" destId="{A4912226-BC4E-48F0-A422-E00DE8C799C8}" srcOrd="0" destOrd="0" presId="urn:microsoft.com/office/officeart/2005/8/layout/cycle2"/>
    <dgm:cxn modelId="{715272B5-80E5-4D3F-B0E4-D21F08F314B5}" type="presOf" srcId="{E9822F29-4A40-485B-AA30-C106A645F69D}" destId="{2319AF99-996B-4DF4-A2F4-8F20330A5DD5}" srcOrd="0" destOrd="0" presId="urn:microsoft.com/office/officeart/2005/8/layout/cycle2"/>
    <dgm:cxn modelId="{EF38AA85-5851-4144-8614-ED75AC8193C9}" type="presOf" srcId="{1ACCAD0A-B2BA-486C-92EA-07D8D0A1D90B}" destId="{AEC1F685-E50E-4B85-B622-EFA89D706498}" srcOrd="1" destOrd="0" presId="urn:microsoft.com/office/officeart/2005/8/layout/cycle2"/>
    <dgm:cxn modelId="{D2012CB6-C9A5-4384-907A-B19A755D6CD5}" type="presOf" srcId="{2F099F0F-1605-4F2A-825B-30E22AF94304}" destId="{7BF2D8B6-D82C-44C7-82D0-9320FAC35292}" srcOrd="1" destOrd="0" presId="urn:microsoft.com/office/officeart/2005/8/layout/cycle2"/>
    <dgm:cxn modelId="{88E802B3-05C6-4081-ADE0-837114EB0E7B}" srcId="{E9822F29-4A40-485B-AA30-C106A645F69D}" destId="{6DA0B817-F381-4D69-8A20-88E6E12F42E0}" srcOrd="1" destOrd="0" parTransId="{5E7E49B8-2DCB-44FA-9A1C-32DEE2A224C8}" sibTransId="{1ACCAD0A-B2BA-486C-92EA-07D8D0A1D90B}"/>
    <dgm:cxn modelId="{ADE04B62-416A-425B-BBB5-9E5A25A7EA9B}" srcId="{E9822F29-4A40-485B-AA30-C106A645F69D}" destId="{76B9324C-2C54-4BA6-956D-6D361E535C98}" srcOrd="0" destOrd="0" parTransId="{105720F7-C5AC-40D7-8718-1192C8D65D13}" sibTransId="{2F099F0F-1605-4F2A-825B-30E22AF94304}"/>
    <dgm:cxn modelId="{A55EA6E1-A5FC-4EBD-BE79-AA12E94F4897}" type="presOf" srcId="{1ACCAD0A-B2BA-486C-92EA-07D8D0A1D90B}" destId="{0A3293BE-449D-4821-8FA9-9C39EA66B19F}" srcOrd="0" destOrd="0" presId="urn:microsoft.com/office/officeart/2005/8/layout/cycle2"/>
    <dgm:cxn modelId="{4C88B10E-C6FE-4185-9C2D-C1D2B8E88FED}" type="presParOf" srcId="{2319AF99-996B-4DF4-A2F4-8F20330A5DD5}" destId="{A4912226-BC4E-48F0-A422-E00DE8C799C8}" srcOrd="0" destOrd="0" presId="urn:microsoft.com/office/officeart/2005/8/layout/cycle2"/>
    <dgm:cxn modelId="{F587FDE8-EB51-49C6-B14E-CB347DB9DD5A}" type="presParOf" srcId="{2319AF99-996B-4DF4-A2F4-8F20330A5DD5}" destId="{104CA4BB-23BD-4DAB-8F60-87071D7128B7}" srcOrd="1" destOrd="0" presId="urn:microsoft.com/office/officeart/2005/8/layout/cycle2"/>
    <dgm:cxn modelId="{54210B13-AC34-4C5C-A521-315280FA2BBF}" type="presParOf" srcId="{104CA4BB-23BD-4DAB-8F60-87071D7128B7}" destId="{7BF2D8B6-D82C-44C7-82D0-9320FAC35292}" srcOrd="0" destOrd="0" presId="urn:microsoft.com/office/officeart/2005/8/layout/cycle2"/>
    <dgm:cxn modelId="{A7235C85-7FA6-4B89-9B33-3DCFB6EA3A6F}" type="presParOf" srcId="{2319AF99-996B-4DF4-A2F4-8F20330A5DD5}" destId="{A73686F6-3B80-4B4C-8D20-B7D1110B27AF}" srcOrd="2" destOrd="0" presId="urn:microsoft.com/office/officeart/2005/8/layout/cycle2"/>
    <dgm:cxn modelId="{B34C606F-E35D-4F9E-B8A7-74B898AFE481}" type="presParOf" srcId="{2319AF99-996B-4DF4-A2F4-8F20330A5DD5}" destId="{0A3293BE-449D-4821-8FA9-9C39EA66B19F}" srcOrd="3" destOrd="0" presId="urn:microsoft.com/office/officeart/2005/8/layout/cycle2"/>
    <dgm:cxn modelId="{8F7E898A-3C74-47EF-ACB8-28FD810F7896}" type="presParOf" srcId="{0A3293BE-449D-4821-8FA9-9C39EA66B19F}" destId="{AEC1F685-E50E-4B85-B622-EFA89D706498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2B6562B-E060-46BA-9897-6A11CCDF0487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ru-RU"/>
        </a:p>
      </dgm:t>
    </dgm:pt>
    <dgm:pt modelId="{D0531D57-95ED-437C-8181-1E5EE0245037}">
      <dgm:prSet/>
      <dgm:spPr/>
      <dgm:t>
        <a:bodyPr/>
        <a:lstStyle/>
        <a:p>
          <a:pPr rtl="0"/>
          <a:r>
            <a:rPr lang="ru-RU" smtClean="0"/>
            <a:t>«Технология </a:t>
          </a:r>
          <a:r>
            <a:rPr lang="ru-RU" b="1" smtClean="0"/>
            <a:t>Open Space» </a:t>
          </a:r>
          <a:r>
            <a:rPr lang="ru-RU" smtClean="0"/>
            <a:t>и индивидуальные занятия с тренером/корпоративным преподавателем представляют в модели  корпоративного повышения квалификации </a:t>
          </a:r>
          <a:endParaRPr lang="ru-RU"/>
        </a:p>
      </dgm:t>
    </dgm:pt>
    <dgm:pt modelId="{AEA4139D-7ECF-4762-8E7D-F054A36D40F8}" type="parTrans" cxnId="{56F8AFF0-DA3E-4D0E-97ED-7743FE47459F}">
      <dgm:prSet/>
      <dgm:spPr/>
      <dgm:t>
        <a:bodyPr/>
        <a:lstStyle/>
        <a:p>
          <a:endParaRPr lang="ru-RU"/>
        </a:p>
      </dgm:t>
    </dgm:pt>
    <dgm:pt modelId="{C559C86F-3F2C-45E2-BEE4-2F90D7A18310}" type="sibTrans" cxnId="{56F8AFF0-DA3E-4D0E-97ED-7743FE47459F}">
      <dgm:prSet/>
      <dgm:spPr/>
      <dgm:t>
        <a:bodyPr/>
        <a:lstStyle/>
        <a:p>
          <a:endParaRPr lang="ru-RU"/>
        </a:p>
      </dgm:t>
    </dgm:pt>
    <dgm:pt modelId="{E7871668-EA7A-449B-958D-BB56F1ECB82A}" type="pres">
      <dgm:prSet presAssocID="{02B6562B-E060-46BA-9897-6A11CCDF048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7620DE9-3EE3-47EB-9696-B7BD67B6CD30}" type="pres">
      <dgm:prSet presAssocID="{D0531D57-95ED-437C-8181-1E5EE024503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DFAF93F-AB94-4DB4-921B-B3D848EFC0DD}" type="presOf" srcId="{D0531D57-95ED-437C-8181-1E5EE0245037}" destId="{57620DE9-3EE3-47EB-9696-B7BD67B6CD30}" srcOrd="0" destOrd="0" presId="urn:microsoft.com/office/officeart/2005/8/layout/vList2"/>
    <dgm:cxn modelId="{56F8AFF0-DA3E-4D0E-97ED-7743FE47459F}" srcId="{02B6562B-E060-46BA-9897-6A11CCDF0487}" destId="{D0531D57-95ED-437C-8181-1E5EE0245037}" srcOrd="0" destOrd="0" parTransId="{AEA4139D-7ECF-4762-8E7D-F054A36D40F8}" sibTransId="{C559C86F-3F2C-45E2-BEE4-2F90D7A18310}"/>
    <dgm:cxn modelId="{57BE989A-EFBF-49E2-AAB7-364584CB153C}" type="presOf" srcId="{02B6562B-E060-46BA-9897-6A11CCDF0487}" destId="{E7871668-EA7A-449B-958D-BB56F1ECB82A}" srcOrd="0" destOrd="0" presId="urn:microsoft.com/office/officeart/2005/8/layout/vList2"/>
    <dgm:cxn modelId="{8066D7FA-F402-4351-BAAF-CFFCF9D12233}" type="presParOf" srcId="{E7871668-EA7A-449B-958D-BB56F1ECB82A}" destId="{57620DE9-3EE3-47EB-9696-B7BD67B6CD3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D9996F0-9AA1-4B5E-842E-EBCBE09C4333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ru-RU"/>
        </a:p>
      </dgm:t>
    </dgm:pt>
    <dgm:pt modelId="{5AA6CD8A-C3CF-48CE-9683-963FE25803D8}">
      <dgm:prSet/>
      <dgm:spPr/>
      <dgm:t>
        <a:bodyPr/>
        <a:lstStyle/>
        <a:p>
          <a:pPr algn="ctr" rtl="0"/>
          <a:r>
            <a:rPr lang="ru-RU" b="1" baseline="0" dirty="0" smtClean="0"/>
            <a:t>Формы корпоративных курсов </a:t>
          </a:r>
          <a:endParaRPr lang="ru-RU" b="1" dirty="0"/>
        </a:p>
      </dgm:t>
    </dgm:pt>
    <dgm:pt modelId="{FABCE06D-6B8E-44A4-A259-53D28C2C823A}" type="parTrans" cxnId="{94010F97-47D5-4B06-BC93-F096FBE1C386}">
      <dgm:prSet/>
      <dgm:spPr/>
      <dgm:t>
        <a:bodyPr/>
        <a:lstStyle/>
        <a:p>
          <a:endParaRPr lang="ru-RU"/>
        </a:p>
      </dgm:t>
    </dgm:pt>
    <dgm:pt modelId="{3B848E1F-C28A-4D6C-A525-4496689C6C7A}" type="sibTrans" cxnId="{94010F97-47D5-4B06-BC93-F096FBE1C386}">
      <dgm:prSet/>
      <dgm:spPr/>
      <dgm:t>
        <a:bodyPr/>
        <a:lstStyle/>
        <a:p>
          <a:endParaRPr lang="ru-RU"/>
        </a:p>
      </dgm:t>
    </dgm:pt>
    <dgm:pt modelId="{F94984C2-4E86-4240-9AF0-6CDF1A3DFE8B}" type="pres">
      <dgm:prSet presAssocID="{4D9996F0-9AA1-4B5E-842E-EBCBE09C433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77F7140-7106-410A-9DBE-7EC1D99E74CA}" type="pres">
      <dgm:prSet presAssocID="{5AA6CD8A-C3CF-48CE-9683-963FE25803D8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4010F97-47D5-4B06-BC93-F096FBE1C386}" srcId="{4D9996F0-9AA1-4B5E-842E-EBCBE09C4333}" destId="{5AA6CD8A-C3CF-48CE-9683-963FE25803D8}" srcOrd="0" destOrd="0" parTransId="{FABCE06D-6B8E-44A4-A259-53D28C2C823A}" sibTransId="{3B848E1F-C28A-4D6C-A525-4496689C6C7A}"/>
    <dgm:cxn modelId="{EBB32EC2-8E76-409D-9006-0704D58713F1}" type="presOf" srcId="{5AA6CD8A-C3CF-48CE-9683-963FE25803D8}" destId="{677F7140-7106-410A-9DBE-7EC1D99E74CA}" srcOrd="0" destOrd="0" presId="urn:microsoft.com/office/officeart/2005/8/layout/vList2"/>
    <dgm:cxn modelId="{6900D8D4-C06C-407A-8D89-D97CC5C194BE}" type="presOf" srcId="{4D9996F0-9AA1-4B5E-842E-EBCBE09C4333}" destId="{F94984C2-4E86-4240-9AF0-6CDF1A3DFE8B}" srcOrd="0" destOrd="0" presId="urn:microsoft.com/office/officeart/2005/8/layout/vList2"/>
    <dgm:cxn modelId="{04D830B1-753D-469D-9350-655757C94DDB}" type="presParOf" srcId="{F94984C2-4E86-4240-9AF0-6CDF1A3DFE8B}" destId="{677F7140-7106-410A-9DBE-7EC1D99E74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833D14C6-707A-4741-AEF2-3AB2B225C223}" type="doc">
      <dgm:prSet loTypeId="urn:microsoft.com/office/officeart/2005/8/layout/default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ru-RU"/>
        </a:p>
      </dgm:t>
    </dgm:pt>
    <dgm:pt modelId="{5EB13E06-D0D8-44BF-B0ED-0D19D8DD88BC}">
      <dgm:prSet custT="1"/>
      <dgm:spPr/>
      <dgm:t>
        <a:bodyPr/>
        <a:lstStyle/>
        <a:p>
          <a:pPr rtl="0"/>
          <a:r>
            <a:rPr lang="ru-RU" sz="3600" baseline="0" dirty="0" smtClean="0"/>
            <a:t>курсы, основанные на использовании </a:t>
          </a:r>
          <a:r>
            <a:rPr lang="ru-RU" sz="3600" b="1" baseline="0" dirty="0" smtClean="0"/>
            <a:t>внутреннего тренера компании</a:t>
          </a:r>
          <a:endParaRPr lang="ru-RU" sz="3600" b="1" dirty="0"/>
        </a:p>
      </dgm:t>
    </dgm:pt>
    <dgm:pt modelId="{FA233413-36A3-434E-8938-D4B739E1E775}" type="parTrans" cxnId="{0EC5CE5A-E95B-4891-BB84-55ADCE350B78}">
      <dgm:prSet/>
      <dgm:spPr/>
      <dgm:t>
        <a:bodyPr/>
        <a:lstStyle/>
        <a:p>
          <a:endParaRPr lang="ru-RU"/>
        </a:p>
      </dgm:t>
    </dgm:pt>
    <dgm:pt modelId="{AF595285-1156-488D-863D-020FDE879A90}" type="sibTrans" cxnId="{0EC5CE5A-E95B-4891-BB84-55ADCE350B78}">
      <dgm:prSet/>
      <dgm:spPr/>
      <dgm:t>
        <a:bodyPr/>
        <a:lstStyle/>
        <a:p>
          <a:endParaRPr lang="ru-RU"/>
        </a:p>
      </dgm:t>
    </dgm:pt>
    <dgm:pt modelId="{40F2E191-5F98-44B1-A718-52CC73FE5EDE}">
      <dgm:prSet/>
      <dgm:spPr/>
      <dgm:t>
        <a:bodyPr/>
        <a:lstStyle/>
        <a:p>
          <a:pPr rtl="0"/>
          <a:r>
            <a:rPr lang="ru-RU" b="1" baseline="0" smtClean="0"/>
            <a:t>использование внутреннего тренера </a:t>
          </a:r>
          <a:r>
            <a:rPr lang="ru-RU" baseline="0" smtClean="0"/>
            <a:t>предусматривает подготовку и организацию работы специально подготовленного тренера, деятельность которого направлена на решение вопросов образования персонала конкретной компании. Тренер входит в штат компании и работает над вопросами обучения персонала компании. </a:t>
          </a:r>
          <a:endParaRPr lang="ru-RU"/>
        </a:p>
      </dgm:t>
    </dgm:pt>
    <dgm:pt modelId="{0E7C281E-6CE4-4EF0-B8C2-29F38C5E8CC7}" type="parTrans" cxnId="{CE21142A-F1EE-40C2-A93D-61AF698CFE5F}">
      <dgm:prSet/>
      <dgm:spPr/>
      <dgm:t>
        <a:bodyPr/>
        <a:lstStyle/>
        <a:p>
          <a:endParaRPr lang="ru-RU"/>
        </a:p>
      </dgm:t>
    </dgm:pt>
    <dgm:pt modelId="{3A97C4EF-DB6E-4D08-B0E5-E5BF038301FE}" type="sibTrans" cxnId="{CE21142A-F1EE-40C2-A93D-61AF698CFE5F}">
      <dgm:prSet/>
      <dgm:spPr/>
      <dgm:t>
        <a:bodyPr/>
        <a:lstStyle/>
        <a:p>
          <a:endParaRPr lang="ru-RU"/>
        </a:p>
      </dgm:t>
    </dgm:pt>
    <dgm:pt modelId="{113C0BDD-3028-4899-8074-56D988B33779}">
      <dgm:prSet custT="1"/>
      <dgm:spPr/>
      <dgm:t>
        <a:bodyPr/>
        <a:lstStyle/>
        <a:p>
          <a:pPr rtl="0"/>
          <a:r>
            <a:rPr lang="ru-RU" sz="3600" i="0" baseline="0" dirty="0" smtClean="0"/>
            <a:t>курсы, основанные на привлечении </a:t>
          </a:r>
          <a:r>
            <a:rPr lang="ru-RU" sz="3600" b="1" i="0" baseline="0" dirty="0" smtClean="0"/>
            <a:t>сторонних </a:t>
          </a:r>
          <a:r>
            <a:rPr lang="ru-RU" sz="3600" b="1" i="0" baseline="0" dirty="0" err="1" smtClean="0"/>
            <a:t>тренинговых</a:t>
          </a:r>
          <a:r>
            <a:rPr lang="ru-RU" sz="3600" b="1" i="0" baseline="0" dirty="0" smtClean="0"/>
            <a:t> компаний</a:t>
          </a:r>
          <a:endParaRPr lang="ru-RU" sz="3600" b="1" dirty="0"/>
        </a:p>
      </dgm:t>
    </dgm:pt>
    <dgm:pt modelId="{F8F34699-D1DB-4751-BD92-022F7D89C2EC}" type="parTrans" cxnId="{26418C60-FEE0-4306-950E-AFE311A33714}">
      <dgm:prSet/>
      <dgm:spPr/>
      <dgm:t>
        <a:bodyPr/>
        <a:lstStyle/>
        <a:p>
          <a:endParaRPr lang="ru-RU"/>
        </a:p>
      </dgm:t>
    </dgm:pt>
    <dgm:pt modelId="{8DE897AE-B657-49BD-9C88-010DDCD9CFE5}" type="sibTrans" cxnId="{26418C60-FEE0-4306-950E-AFE311A33714}">
      <dgm:prSet/>
      <dgm:spPr/>
      <dgm:t>
        <a:bodyPr/>
        <a:lstStyle/>
        <a:p>
          <a:endParaRPr lang="ru-RU"/>
        </a:p>
      </dgm:t>
    </dgm:pt>
    <dgm:pt modelId="{8B4C30A0-3075-479F-A454-9E8F6D618093}">
      <dgm:prSet/>
      <dgm:spPr/>
      <dgm:t>
        <a:bodyPr/>
        <a:lstStyle/>
        <a:p>
          <a:pPr rtl="0"/>
          <a:r>
            <a:rPr lang="ru-RU" b="1" baseline="0" smtClean="0"/>
            <a:t>тренинговые компании </a:t>
          </a:r>
          <a:r>
            <a:rPr lang="ru-RU" baseline="0" smtClean="0"/>
            <a:t>представляют собой коммерческие организации, которые предоставляют образовательные услуги в форме краткосрочных или долгосрочных обучающих программ. Тренинговые компании отличаются друг от друга составом и квалификацией тренеров, количеством, качеством и видами предлагаемых образовательных программ </a:t>
          </a:r>
          <a:endParaRPr lang="ru-RU"/>
        </a:p>
      </dgm:t>
    </dgm:pt>
    <dgm:pt modelId="{2DF1F779-64FB-424A-AF17-C7BE25103F95}" type="parTrans" cxnId="{92DAE6BA-F7EA-4EF3-96A3-178458603D44}">
      <dgm:prSet/>
      <dgm:spPr/>
      <dgm:t>
        <a:bodyPr/>
        <a:lstStyle/>
        <a:p>
          <a:endParaRPr lang="ru-RU"/>
        </a:p>
      </dgm:t>
    </dgm:pt>
    <dgm:pt modelId="{8DD07264-AD66-4621-ABBA-92720F6B92A1}" type="sibTrans" cxnId="{92DAE6BA-F7EA-4EF3-96A3-178458603D44}">
      <dgm:prSet/>
      <dgm:spPr/>
      <dgm:t>
        <a:bodyPr/>
        <a:lstStyle/>
        <a:p>
          <a:endParaRPr lang="ru-RU"/>
        </a:p>
      </dgm:t>
    </dgm:pt>
    <dgm:pt modelId="{7971E4B5-DDB5-46CF-964F-7EA1BD2BC588}" type="pres">
      <dgm:prSet presAssocID="{833D14C6-707A-4741-AEF2-3AB2B225C22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DC771FB-63BE-43C6-836F-0D6B2AFE12E1}" type="pres">
      <dgm:prSet presAssocID="{5EB13E06-D0D8-44BF-B0ED-0D19D8DD88BC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7B5199-9E45-4EA8-9FD4-F7E84FD60A06}" type="pres">
      <dgm:prSet presAssocID="{AF595285-1156-488D-863D-020FDE879A90}" presName="sibTrans" presStyleCnt="0"/>
      <dgm:spPr/>
    </dgm:pt>
    <dgm:pt modelId="{7ED3358E-1B76-446C-A918-823FD77D8808}" type="pres">
      <dgm:prSet presAssocID="{40F2E191-5F98-44B1-A718-52CC73FE5ED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C1B211-3D85-4D89-8DD1-213B69D35EB1}" type="pres">
      <dgm:prSet presAssocID="{3A97C4EF-DB6E-4D08-B0E5-E5BF038301FE}" presName="sibTrans" presStyleCnt="0"/>
      <dgm:spPr/>
    </dgm:pt>
    <dgm:pt modelId="{A3F7FC02-2546-466A-933D-3781ADE7F9F2}" type="pres">
      <dgm:prSet presAssocID="{113C0BDD-3028-4899-8074-56D988B3377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FB05F9-A79D-4F0A-8074-61AF10FFF169}" type="pres">
      <dgm:prSet presAssocID="{8DE897AE-B657-49BD-9C88-010DDCD9CFE5}" presName="sibTrans" presStyleCnt="0"/>
      <dgm:spPr/>
    </dgm:pt>
    <dgm:pt modelId="{9615ADC1-CF3D-4FC5-8C90-6C5D76486741}" type="pres">
      <dgm:prSet presAssocID="{8B4C30A0-3075-479F-A454-9E8F6D61809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EC5CE5A-E95B-4891-BB84-55ADCE350B78}" srcId="{833D14C6-707A-4741-AEF2-3AB2B225C223}" destId="{5EB13E06-D0D8-44BF-B0ED-0D19D8DD88BC}" srcOrd="0" destOrd="0" parTransId="{FA233413-36A3-434E-8938-D4B739E1E775}" sibTransId="{AF595285-1156-488D-863D-020FDE879A90}"/>
    <dgm:cxn modelId="{F86A15BC-61B5-490E-A1FF-554888C91854}" type="presOf" srcId="{113C0BDD-3028-4899-8074-56D988B33779}" destId="{A3F7FC02-2546-466A-933D-3781ADE7F9F2}" srcOrd="0" destOrd="0" presId="urn:microsoft.com/office/officeart/2005/8/layout/default"/>
    <dgm:cxn modelId="{92DAE6BA-F7EA-4EF3-96A3-178458603D44}" srcId="{833D14C6-707A-4741-AEF2-3AB2B225C223}" destId="{8B4C30A0-3075-479F-A454-9E8F6D618093}" srcOrd="3" destOrd="0" parTransId="{2DF1F779-64FB-424A-AF17-C7BE25103F95}" sibTransId="{8DD07264-AD66-4621-ABBA-92720F6B92A1}"/>
    <dgm:cxn modelId="{26418C60-FEE0-4306-950E-AFE311A33714}" srcId="{833D14C6-707A-4741-AEF2-3AB2B225C223}" destId="{113C0BDD-3028-4899-8074-56D988B33779}" srcOrd="2" destOrd="0" parTransId="{F8F34699-D1DB-4751-BD92-022F7D89C2EC}" sibTransId="{8DE897AE-B657-49BD-9C88-010DDCD9CFE5}"/>
    <dgm:cxn modelId="{A83582D5-BC35-4BCD-8C23-635810428AB3}" type="presOf" srcId="{833D14C6-707A-4741-AEF2-3AB2B225C223}" destId="{7971E4B5-DDB5-46CF-964F-7EA1BD2BC588}" srcOrd="0" destOrd="0" presId="urn:microsoft.com/office/officeart/2005/8/layout/default"/>
    <dgm:cxn modelId="{CE21142A-F1EE-40C2-A93D-61AF698CFE5F}" srcId="{833D14C6-707A-4741-AEF2-3AB2B225C223}" destId="{40F2E191-5F98-44B1-A718-52CC73FE5EDE}" srcOrd="1" destOrd="0" parTransId="{0E7C281E-6CE4-4EF0-B8C2-29F38C5E8CC7}" sibTransId="{3A97C4EF-DB6E-4D08-B0E5-E5BF038301FE}"/>
    <dgm:cxn modelId="{B8C2086D-7129-477C-B9BD-ED0BF2C166C6}" type="presOf" srcId="{5EB13E06-D0D8-44BF-B0ED-0D19D8DD88BC}" destId="{2DC771FB-63BE-43C6-836F-0D6B2AFE12E1}" srcOrd="0" destOrd="0" presId="urn:microsoft.com/office/officeart/2005/8/layout/default"/>
    <dgm:cxn modelId="{62787C54-C2BF-4DBF-B3AE-2D3D0289DB14}" type="presOf" srcId="{40F2E191-5F98-44B1-A718-52CC73FE5EDE}" destId="{7ED3358E-1B76-446C-A918-823FD77D8808}" srcOrd="0" destOrd="0" presId="urn:microsoft.com/office/officeart/2005/8/layout/default"/>
    <dgm:cxn modelId="{5C635322-4C07-41CF-B0A7-D453AFAF7619}" type="presOf" srcId="{8B4C30A0-3075-479F-A454-9E8F6D618093}" destId="{9615ADC1-CF3D-4FC5-8C90-6C5D76486741}" srcOrd="0" destOrd="0" presId="urn:microsoft.com/office/officeart/2005/8/layout/default"/>
    <dgm:cxn modelId="{2A04A553-D416-495E-84DC-B3F68CD6F204}" type="presParOf" srcId="{7971E4B5-DDB5-46CF-964F-7EA1BD2BC588}" destId="{2DC771FB-63BE-43C6-836F-0D6B2AFE12E1}" srcOrd="0" destOrd="0" presId="urn:microsoft.com/office/officeart/2005/8/layout/default"/>
    <dgm:cxn modelId="{AA78F04D-7CB8-4D51-BA13-6ED675DB7BEA}" type="presParOf" srcId="{7971E4B5-DDB5-46CF-964F-7EA1BD2BC588}" destId="{277B5199-9E45-4EA8-9FD4-F7E84FD60A06}" srcOrd="1" destOrd="0" presId="urn:microsoft.com/office/officeart/2005/8/layout/default"/>
    <dgm:cxn modelId="{ED37EC10-73F6-4002-AA4B-DE0DD3660DC1}" type="presParOf" srcId="{7971E4B5-DDB5-46CF-964F-7EA1BD2BC588}" destId="{7ED3358E-1B76-446C-A918-823FD77D8808}" srcOrd="2" destOrd="0" presId="urn:microsoft.com/office/officeart/2005/8/layout/default"/>
    <dgm:cxn modelId="{70CC36EF-E1FF-444B-BE6D-A61DC24BA938}" type="presParOf" srcId="{7971E4B5-DDB5-46CF-964F-7EA1BD2BC588}" destId="{73C1B211-3D85-4D89-8DD1-213B69D35EB1}" srcOrd="3" destOrd="0" presId="urn:microsoft.com/office/officeart/2005/8/layout/default"/>
    <dgm:cxn modelId="{C361EC6A-4AAF-45ED-91AC-8FC40D58BEED}" type="presParOf" srcId="{7971E4B5-DDB5-46CF-964F-7EA1BD2BC588}" destId="{A3F7FC02-2546-466A-933D-3781ADE7F9F2}" srcOrd="4" destOrd="0" presId="urn:microsoft.com/office/officeart/2005/8/layout/default"/>
    <dgm:cxn modelId="{FA3A3C0A-D508-4B16-8D8B-63E46E6CF119}" type="presParOf" srcId="{7971E4B5-DDB5-46CF-964F-7EA1BD2BC588}" destId="{A9FB05F9-A79D-4F0A-8074-61AF10FFF169}" srcOrd="5" destOrd="0" presId="urn:microsoft.com/office/officeart/2005/8/layout/default"/>
    <dgm:cxn modelId="{ECFB4808-4FEE-4842-82D4-0C2C5AD011CD}" type="presParOf" srcId="{7971E4B5-DDB5-46CF-964F-7EA1BD2BC588}" destId="{9615ADC1-CF3D-4FC5-8C90-6C5D76486741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F6BEC0A0-B621-4AF3-B72C-5802548ED0F1}" type="doc">
      <dgm:prSet loTypeId="urn:microsoft.com/office/officeart/2005/8/layout/default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ru-RU"/>
        </a:p>
      </dgm:t>
    </dgm:pt>
    <dgm:pt modelId="{25E9BEFE-F41A-4ECA-BCA3-F5A249D1FCFA}">
      <dgm:prSet/>
      <dgm:spPr/>
      <dgm:t>
        <a:bodyPr/>
        <a:lstStyle/>
        <a:p>
          <a:pPr rtl="0"/>
          <a:r>
            <a:rPr lang="ru-RU" baseline="0" smtClean="0"/>
            <a:t>бизнес-поездки (поездки по служебным целям)</a:t>
          </a:r>
          <a:endParaRPr lang="ru-RU"/>
        </a:p>
      </dgm:t>
    </dgm:pt>
    <dgm:pt modelId="{8B273FAC-D238-4A24-AF9C-1624D2013057}" type="parTrans" cxnId="{332912F5-B7D0-4A3A-A03D-182900FD9BEC}">
      <dgm:prSet/>
      <dgm:spPr/>
      <dgm:t>
        <a:bodyPr/>
        <a:lstStyle/>
        <a:p>
          <a:endParaRPr lang="ru-RU"/>
        </a:p>
      </dgm:t>
    </dgm:pt>
    <dgm:pt modelId="{FD0215D8-9D0C-41C7-B8FE-B8CAA11FD8A5}" type="sibTrans" cxnId="{332912F5-B7D0-4A3A-A03D-182900FD9BEC}">
      <dgm:prSet/>
      <dgm:spPr/>
      <dgm:t>
        <a:bodyPr/>
        <a:lstStyle/>
        <a:p>
          <a:endParaRPr lang="ru-RU"/>
        </a:p>
      </dgm:t>
    </dgm:pt>
    <dgm:pt modelId="{44A6CC34-5CEE-405F-AC88-3A3FA680CF81}">
      <dgm:prSet/>
      <dgm:spPr/>
      <dgm:t>
        <a:bodyPr/>
        <a:lstStyle/>
        <a:p>
          <a:pPr rtl="0"/>
          <a:r>
            <a:rPr lang="ru-RU" baseline="0" smtClean="0"/>
            <a:t>конгрессно-выставочный туризм</a:t>
          </a:r>
          <a:endParaRPr lang="ru-RU"/>
        </a:p>
      </dgm:t>
    </dgm:pt>
    <dgm:pt modelId="{3BCD495B-5744-47F2-AB95-1EAF4B20AA5C}" type="parTrans" cxnId="{3CC32A50-AE6A-44DF-A154-F560594D87EA}">
      <dgm:prSet/>
      <dgm:spPr/>
      <dgm:t>
        <a:bodyPr/>
        <a:lstStyle/>
        <a:p>
          <a:endParaRPr lang="ru-RU"/>
        </a:p>
      </dgm:t>
    </dgm:pt>
    <dgm:pt modelId="{777A599F-9198-43A4-819B-18CA8B546B0D}" type="sibTrans" cxnId="{3CC32A50-AE6A-44DF-A154-F560594D87EA}">
      <dgm:prSet/>
      <dgm:spPr/>
      <dgm:t>
        <a:bodyPr/>
        <a:lstStyle/>
        <a:p>
          <a:endParaRPr lang="ru-RU"/>
        </a:p>
      </dgm:t>
    </dgm:pt>
    <dgm:pt modelId="{E8103A61-76F6-4FCD-8913-C7C273BA55A8}">
      <dgm:prSet/>
      <dgm:spPr/>
      <dgm:t>
        <a:bodyPr/>
        <a:lstStyle/>
        <a:p>
          <a:pPr rtl="0"/>
          <a:r>
            <a:rPr lang="ru-RU" baseline="0" smtClean="0"/>
            <a:t>инсентив-туризм. </a:t>
          </a:r>
          <a:endParaRPr lang="ru-RU"/>
        </a:p>
      </dgm:t>
    </dgm:pt>
    <dgm:pt modelId="{F6600451-6771-4F7E-9445-35559D266266}" type="parTrans" cxnId="{0692F1AB-916B-4805-9AF2-27B527A16C85}">
      <dgm:prSet/>
      <dgm:spPr/>
      <dgm:t>
        <a:bodyPr/>
        <a:lstStyle/>
        <a:p>
          <a:endParaRPr lang="ru-RU"/>
        </a:p>
      </dgm:t>
    </dgm:pt>
    <dgm:pt modelId="{A9036224-3561-4DE3-9BBF-F9AB17882FF8}" type="sibTrans" cxnId="{0692F1AB-916B-4805-9AF2-27B527A16C85}">
      <dgm:prSet/>
      <dgm:spPr/>
      <dgm:t>
        <a:bodyPr/>
        <a:lstStyle/>
        <a:p>
          <a:endParaRPr lang="ru-RU"/>
        </a:p>
      </dgm:t>
    </dgm:pt>
    <dgm:pt modelId="{08792006-DB30-420C-8643-6872E541F209}" type="pres">
      <dgm:prSet presAssocID="{F6BEC0A0-B621-4AF3-B72C-5802548ED0F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4E31C11-C3CC-4F2A-ADA2-5287C6BD4740}" type="pres">
      <dgm:prSet presAssocID="{25E9BEFE-F41A-4ECA-BCA3-F5A249D1FCF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E17C21-E072-4065-A8AE-B2DA13C440C1}" type="pres">
      <dgm:prSet presAssocID="{FD0215D8-9D0C-41C7-B8FE-B8CAA11FD8A5}" presName="sibTrans" presStyleCnt="0"/>
      <dgm:spPr/>
    </dgm:pt>
    <dgm:pt modelId="{62C668B0-F89D-4CF1-8BA1-CAACC4C8DBC6}" type="pres">
      <dgm:prSet presAssocID="{44A6CC34-5CEE-405F-AC88-3A3FA680CF8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B41E46-0BEF-4DEA-B695-889DCDE4044C}" type="pres">
      <dgm:prSet presAssocID="{777A599F-9198-43A4-819B-18CA8B546B0D}" presName="sibTrans" presStyleCnt="0"/>
      <dgm:spPr/>
    </dgm:pt>
    <dgm:pt modelId="{192C56F5-7D17-44C1-B1CD-F0920A5FA98B}" type="pres">
      <dgm:prSet presAssocID="{E8103A61-76F6-4FCD-8913-C7C273BA55A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F1CEDD3-9DEC-4395-9509-0660A5E7D45C}" type="presOf" srcId="{E8103A61-76F6-4FCD-8913-C7C273BA55A8}" destId="{192C56F5-7D17-44C1-B1CD-F0920A5FA98B}" srcOrd="0" destOrd="0" presId="urn:microsoft.com/office/officeart/2005/8/layout/default"/>
    <dgm:cxn modelId="{3CC32A50-AE6A-44DF-A154-F560594D87EA}" srcId="{F6BEC0A0-B621-4AF3-B72C-5802548ED0F1}" destId="{44A6CC34-5CEE-405F-AC88-3A3FA680CF81}" srcOrd="1" destOrd="0" parTransId="{3BCD495B-5744-47F2-AB95-1EAF4B20AA5C}" sibTransId="{777A599F-9198-43A4-819B-18CA8B546B0D}"/>
    <dgm:cxn modelId="{59B79C6E-D70E-4748-AA1D-37DEBA037269}" type="presOf" srcId="{44A6CC34-5CEE-405F-AC88-3A3FA680CF81}" destId="{62C668B0-F89D-4CF1-8BA1-CAACC4C8DBC6}" srcOrd="0" destOrd="0" presId="urn:microsoft.com/office/officeart/2005/8/layout/default"/>
    <dgm:cxn modelId="{0692F1AB-916B-4805-9AF2-27B527A16C85}" srcId="{F6BEC0A0-B621-4AF3-B72C-5802548ED0F1}" destId="{E8103A61-76F6-4FCD-8913-C7C273BA55A8}" srcOrd="2" destOrd="0" parTransId="{F6600451-6771-4F7E-9445-35559D266266}" sibTransId="{A9036224-3561-4DE3-9BBF-F9AB17882FF8}"/>
    <dgm:cxn modelId="{3BC98D16-414D-40A0-87CC-175C67DB2284}" type="presOf" srcId="{25E9BEFE-F41A-4ECA-BCA3-F5A249D1FCFA}" destId="{F4E31C11-C3CC-4F2A-ADA2-5287C6BD4740}" srcOrd="0" destOrd="0" presId="urn:microsoft.com/office/officeart/2005/8/layout/default"/>
    <dgm:cxn modelId="{3F1E73D1-981A-4DA9-A7A8-FD03AA28D3BB}" type="presOf" srcId="{F6BEC0A0-B621-4AF3-B72C-5802548ED0F1}" destId="{08792006-DB30-420C-8643-6872E541F209}" srcOrd="0" destOrd="0" presId="urn:microsoft.com/office/officeart/2005/8/layout/default"/>
    <dgm:cxn modelId="{332912F5-B7D0-4A3A-A03D-182900FD9BEC}" srcId="{F6BEC0A0-B621-4AF3-B72C-5802548ED0F1}" destId="{25E9BEFE-F41A-4ECA-BCA3-F5A249D1FCFA}" srcOrd="0" destOrd="0" parTransId="{8B273FAC-D238-4A24-AF9C-1624D2013057}" sibTransId="{FD0215D8-9D0C-41C7-B8FE-B8CAA11FD8A5}"/>
    <dgm:cxn modelId="{7D498086-25D5-4D26-AE8D-BD5E2E663A20}" type="presParOf" srcId="{08792006-DB30-420C-8643-6872E541F209}" destId="{F4E31C11-C3CC-4F2A-ADA2-5287C6BD4740}" srcOrd="0" destOrd="0" presId="urn:microsoft.com/office/officeart/2005/8/layout/default"/>
    <dgm:cxn modelId="{8DC31C21-B5F7-48E1-B54C-0EA05B0FFDA5}" type="presParOf" srcId="{08792006-DB30-420C-8643-6872E541F209}" destId="{C6E17C21-E072-4065-A8AE-B2DA13C440C1}" srcOrd="1" destOrd="0" presId="urn:microsoft.com/office/officeart/2005/8/layout/default"/>
    <dgm:cxn modelId="{9D2ACE43-6EBD-4654-A9A4-7682616FAEB0}" type="presParOf" srcId="{08792006-DB30-420C-8643-6872E541F209}" destId="{62C668B0-F89D-4CF1-8BA1-CAACC4C8DBC6}" srcOrd="2" destOrd="0" presId="urn:microsoft.com/office/officeart/2005/8/layout/default"/>
    <dgm:cxn modelId="{F52CBBC7-E8B8-44F5-AE32-C48AAFD4349D}" type="presParOf" srcId="{08792006-DB30-420C-8643-6872E541F209}" destId="{3BB41E46-0BEF-4DEA-B695-889DCDE4044C}" srcOrd="3" destOrd="0" presId="urn:microsoft.com/office/officeart/2005/8/layout/default"/>
    <dgm:cxn modelId="{75FA0A6C-9295-42E1-9D18-001C5F197D33}" type="presParOf" srcId="{08792006-DB30-420C-8643-6872E541F209}" destId="{192C56F5-7D17-44C1-B1CD-F0920A5FA98B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49F63C51-E6FA-4967-931E-D23E9930C7E6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CC9AFF3-14B5-4B14-AE85-49E873D61964}">
      <dgm:prSet/>
      <dgm:spPr/>
      <dgm:t>
        <a:bodyPr/>
        <a:lstStyle/>
        <a:p>
          <a:pPr rtl="0"/>
          <a:r>
            <a:rPr lang="ru-RU" baseline="0" smtClean="0"/>
            <a:t>3. совокупность или система представлений профессионала о себе как субъекте профессиональной деятельности; </a:t>
          </a:r>
          <a:endParaRPr lang="ru-RU"/>
        </a:p>
      </dgm:t>
    </dgm:pt>
    <dgm:pt modelId="{32EFAB6F-55DC-4076-991F-DE86BE766E18}" type="parTrans" cxnId="{BEC12892-EA39-4546-B2AE-3D4CD2990AD1}">
      <dgm:prSet/>
      <dgm:spPr/>
      <dgm:t>
        <a:bodyPr/>
        <a:lstStyle/>
        <a:p>
          <a:endParaRPr lang="ru-RU"/>
        </a:p>
      </dgm:t>
    </dgm:pt>
    <dgm:pt modelId="{BD9BFD3A-F261-46D2-AD04-EC3C87BC6DE4}" type="sibTrans" cxnId="{BEC12892-EA39-4546-B2AE-3D4CD2990AD1}">
      <dgm:prSet/>
      <dgm:spPr/>
      <dgm:t>
        <a:bodyPr/>
        <a:lstStyle/>
        <a:p>
          <a:endParaRPr lang="ru-RU"/>
        </a:p>
      </dgm:t>
    </dgm:pt>
    <dgm:pt modelId="{7303183E-9495-4900-BF63-47C53EA8A69F}">
      <dgm:prSet/>
      <dgm:spPr/>
      <dgm:t>
        <a:bodyPr/>
        <a:lstStyle/>
        <a:p>
          <a:pPr rtl="0"/>
          <a:r>
            <a:rPr lang="ru-RU" baseline="0" smtClean="0"/>
            <a:t>5. многоуровневое и многокомпонентное образование </a:t>
          </a:r>
          <a:endParaRPr lang="ru-RU"/>
        </a:p>
      </dgm:t>
    </dgm:pt>
    <dgm:pt modelId="{5055E84E-1450-4047-AD56-58BB63A0DC05}" type="parTrans" cxnId="{B5FC3D41-0FD1-40F3-A3F2-AE01383E5663}">
      <dgm:prSet/>
      <dgm:spPr/>
      <dgm:t>
        <a:bodyPr/>
        <a:lstStyle/>
        <a:p>
          <a:endParaRPr lang="ru-RU"/>
        </a:p>
      </dgm:t>
    </dgm:pt>
    <dgm:pt modelId="{7695F2FA-21C7-45AA-9B97-74AD3E9CF346}" type="sibTrans" cxnId="{B5FC3D41-0FD1-40F3-A3F2-AE01383E5663}">
      <dgm:prSet/>
      <dgm:spPr/>
      <dgm:t>
        <a:bodyPr/>
        <a:lstStyle/>
        <a:p>
          <a:endParaRPr lang="ru-RU"/>
        </a:p>
      </dgm:t>
    </dgm:pt>
    <dgm:pt modelId="{AA60A42D-BBB4-4F26-B419-BC2B68E6624D}">
      <dgm:prSet/>
      <dgm:spPr/>
      <dgm:t>
        <a:bodyPr/>
        <a:lstStyle/>
        <a:p>
          <a:pPr rtl="0"/>
          <a:r>
            <a:rPr lang="ru-RU" baseline="0" smtClean="0"/>
            <a:t>4. смысл Я-профессионала; </a:t>
          </a:r>
          <a:endParaRPr lang="ru-RU"/>
        </a:p>
      </dgm:t>
    </dgm:pt>
    <dgm:pt modelId="{A36ABBEC-F7F7-4B52-88EC-64DCF009C29A}" type="sibTrans" cxnId="{22AD2A6F-D85F-4C1D-AC4F-FB44705AB52B}">
      <dgm:prSet/>
      <dgm:spPr/>
      <dgm:t>
        <a:bodyPr/>
        <a:lstStyle/>
        <a:p>
          <a:endParaRPr lang="ru-RU"/>
        </a:p>
      </dgm:t>
    </dgm:pt>
    <dgm:pt modelId="{5DDA299F-545A-4A81-8B7B-28EFB9A621B6}" type="parTrans" cxnId="{22AD2A6F-D85F-4C1D-AC4F-FB44705AB52B}">
      <dgm:prSet/>
      <dgm:spPr/>
      <dgm:t>
        <a:bodyPr/>
        <a:lstStyle/>
        <a:p>
          <a:endParaRPr lang="ru-RU"/>
        </a:p>
      </dgm:t>
    </dgm:pt>
    <dgm:pt modelId="{52DC8A20-EAF7-4FDD-9884-331F10DCBFFA}">
      <dgm:prSet/>
      <dgm:spPr/>
      <dgm:t>
        <a:bodyPr/>
        <a:lstStyle/>
        <a:p>
          <a:pPr rtl="0"/>
          <a:r>
            <a:rPr lang="ru-RU" baseline="0" smtClean="0"/>
            <a:t>2. отношения в контексте профессионального становления и развития личности; </a:t>
          </a:r>
          <a:endParaRPr lang="ru-RU"/>
        </a:p>
      </dgm:t>
    </dgm:pt>
    <dgm:pt modelId="{CD9F5D44-5BAD-4A45-A0CD-5BEA7E8288A2}" type="sibTrans" cxnId="{950BBE4B-BDDE-4074-8169-3A7B77FD4172}">
      <dgm:prSet/>
      <dgm:spPr/>
      <dgm:t>
        <a:bodyPr/>
        <a:lstStyle/>
        <a:p>
          <a:endParaRPr lang="ru-RU"/>
        </a:p>
      </dgm:t>
    </dgm:pt>
    <dgm:pt modelId="{66CBBE36-05ED-4697-BBB0-B6EEFB4B03D0}" type="parTrans" cxnId="{950BBE4B-BDDE-4074-8169-3A7B77FD4172}">
      <dgm:prSet/>
      <dgm:spPr/>
      <dgm:t>
        <a:bodyPr/>
        <a:lstStyle/>
        <a:p>
          <a:endParaRPr lang="ru-RU"/>
        </a:p>
      </dgm:t>
    </dgm:pt>
    <dgm:pt modelId="{2623FA01-21A6-4B09-8BFB-76B5AE9DD1F5}">
      <dgm:prSet/>
      <dgm:spPr/>
      <dgm:t>
        <a:bodyPr/>
        <a:lstStyle/>
        <a:p>
          <a:pPr rtl="0"/>
          <a:r>
            <a:rPr lang="ru-RU" baseline="0" dirty="0" smtClean="0"/>
            <a:t>1. часть-целое по отношению к Я-концепции</a:t>
          </a:r>
          <a:endParaRPr lang="ru-RU" dirty="0"/>
        </a:p>
      </dgm:t>
    </dgm:pt>
    <dgm:pt modelId="{AED8294B-9207-4D7D-AD94-70AFA54EA324}" type="sibTrans" cxnId="{2BE72907-A8C2-4236-8A31-A035F74A74F9}">
      <dgm:prSet/>
      <dgm:spPr/>
      <dgm:t>
        <a:bodyPr/>
        <a:lstStyle/>
        <a:p>
          <a:endParaRPr lang="ru-RU"/>
        </a:p>
      </dgm:t>
    </dgm:pt>
    <dgm:pt modelId="{62228627-149A-437F-A478-4EA55D356EC6}" type="parTrans" cxnId="{2BE72907-A8C2-4236-8A31-A035F74A74F9}">
      <dgm:prSet/>
      <dgm:spPr/>
      <dgm:t>
        <a:bodyPr/>
        <a:lstStyle/>
        <a:p>
          <a:endParaRPr lang="ru-RU"/>
        </a:p>
      </dgm:t>
    </dgm:pt>
    <dgm:pt modelId="{59A20B1A-4D8B-40BB-893E-5F6BB6BFD034}" type="pres">
      <dgm:prSet presAssocID="{49F63C51-E6FA-4967-931E-D23E9930C7E6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BC93040B-1681-43C9-B3E5-9FC2DC41C611}" type="pres">
      <dgm:prSet presAssocID="{2623FA01-21A6-4B09-8BFB-76B5AE9DD1F5}" presName="circle1" presStyleLbl="node1" presStyleIdx="0" presStyleCnt="5"/>
      <dgm:spPr/>
    </dgm:pt>
    <dgm:pt modelId="{837B3475-9EE0-4228-8D03-807D7EF51B78}" type="pres">
      <dgm:prSet presAssocID="{2623FA01-21A6-4B09-8BFB-76B5AE9DD1F5}" presName="space" presStyleCnt="0"/>
      <dgm:spPr/>
    </dgm:pt>
    <dgm:pt modelId="{904AC2EF-5163-4AF3-8678-18D9E35B3185}" type="pres">
      <dgm:prSet presAssocID="{2623FA01-21A6-4B09-8BFB-76B5AE9DD1F5}" presName="rect1" presStyleLbl="alignAcc1" presStyleIdx="0" presStyleCnt="5"/>
      <dgm:spPr/>
      <dgm:t>
        <a:bodyPr/>
        <a:lstStyle/>
        <a:p>
          <a:endParaRPr lang="ru-RU"/>
        </a:p>
      </dgm:t>
    </dgm:pt>
    <dgm:pt modelId="{5E5BF7AF-8803-4918-A969-AA9DC19C4EE9}" type="pres">
      <dgm:prSet presAssocID="{52DC8A20-EAF7-4FDD-9884-331F10DCBFFA}" presName="vertSpace2" presStyleLbl="node1" presStyleIdx="0" presStyleCnt="5"/>
      <dgm:spPr/>
    </dgm:pt>
    <dgm:pt modelId="{4FB76263-C48C-4FBE-B1A5-259DFB266558}" type="pres">
      <dgm:prSet presAssocID="{52DC8A20-EAF7-4FDD-9884-331F10DCBFFA}" presName="circle2" presStyleLbl="node1" presStyleIdx="1" presStyleCnt="5"/>
      <dgm:spPr/>
    </dgm:pt>
    <dgm:pt modelId="{F47A0C08-684F-43A0-A8FC-67A5E62001C5}" type="pres">
      <dgm:prSet presAssocID="{52DC8A20-EAF7-4FDD-9884-331F10DCBFFA}" presName="rect2" presStyleLbl="alignAcc1" presStyleIdx="1" presStyleCnt="5"/>
      <dgm:spPr/>
    </dgm:pt>
    <dgm:pt modelId="{AB749E34-68D8-4389-B188-77458FCC4F89}" type="pres">
      <dgm:prSet presAssocID="{ACC9AFF3-14B5-4B14-AE85-49E873D61964}" presName="vertSpace3" presStyleLbl="node1" presStyleIdx="1" presStyleCnt="5"/>
      <dgm:spPr/>
    </dgm:pt>
    <dgm:pt modelId="{AE19A63C-6420-4FE6-A701-CF382E27A5B0}" type="pres">
      <dgm:prSet presAssocID="{ACC9AFF3-14B5-4B14-AE85-49E873D61964}" presName="circle3" presStyleLbl="node1" presStyleIdx="2" presStyleCnt="5"/>
      <dgm:spPr/>
    </dgm:pt>
    <dgm:pt modelId="{5FD5B138-26B0-42BB-A541-D83E21A7A203}" type="pres">
      <dgm:prSet presAssocID="{ACC9AFF3-14B5-4B14-AE85-49E873D61964}" presName="rect3" presStyleLbl="alignAcc1" presStyleIdx="2" presStyleCnt="5"/>
      <dgm:spPr/>
    </dgm:pt>
    <dgm:pt modelId="{00C07C6B-5FA9-47B9-A609-2B9652299015}" type="pres">
      <dgm:prSet presAssocID="{AA60A42D-BBB4-4F26-B419-BC2B68E6624D}" presName="vertSpace4" presStyleLbl="node1" presStyleIdx="2" presStyleCnt="5"/>
      <dgm:spPr/>
    </dgm:pt>
    <dgm:pt modelId="{E63203D4-E320-4E21-A50E-3764CD5F01CE}" type="pres">
      <dgm:prSet presAssocID="{AA60A42D-BBB4-4F26-B419-BC2B68E6624D}" presName="circle4" presStyleLbl="node1" presStyleIdx="3" presStyleCnt="5"/>
      <dgm:spPr/>
    </dgm:pt>
    <dgm:pt modelId="{D55E5B0F-075C-4A02-AE5B-0CE5F160BB58}" type="pres">
      <dgm:prSet presAssocID="{AA60A42D-BBB4-4F26-B419-BC2B68E6624D}" presName="rect4" presStyleLbl="alignAcc1" presStyleIdx="3" presStyleCnt="5"/>
      <dgm:spPr/>
    </dgm:pt>
    <dgm:pt modelId="{A00C7ABE-632C-4CDE-A6F1-FE8886F57845}" type="pres">
      <dgm:prSet presAssocID="{7303183E-9495-4900-BF63-47C53EA8A69F}" presName="vertSpace5" presStyleLbl="node1" presStyleIdx="3" presStyleCnt="5"/>
      <dgm:spPr/>
    </dgm:pt>
    <dgm:pt modelId="{F9D0DB46-83A5-4A23-A781-AFCC03C47234}" type="pres">
      <dgm:prSet presAssocID="{7303183E-9495-4900-BF63-47C53EA8A69F}" presName="circle5" presStyleLbl="node1" presStyleIdx="4" presStyleCnt="5"/>
      <dgm:spPr/>
    </dgm:pt>
    <dgm:pt modelId="{3DC59CDD-C6CD-4AC3-8084-6450F3297F9B}" type="pres">
      <dgm:prSet presAssocID="{7303183E-9495-4900-BF63-47C53EA8A69F}" presName="rect5" presStyleLbl="alignAcc1" presStyleIdx="4" presStyleCnt="5"/>
      <dgm:spPr/>
    </dgm:pt>
    <dgm:pt modelId="{84201D7D-372B-48FC-B9EB-372CDC8E5CEA}" type="pres">
      <dgm:prSet presAssocID="{2623FA01-21A6-4B09-8BFB-76B5AE9DD1F5}" presName="rect1ParTxNoCh" presStyleLbl="alignAcc1" presStyleIdx="4" presStyleCnt="5">
        <dgm:presLayoutVars>
          <dgm:chMax val="1"/>
          <dgm:bulletEnabled val="1"/>
        </dgm:presLayoutVars>
      </dgm:prSet>
      <dgm:spPr/>
    </dgm:pt>
    <dgm:pt modelId="{9B91024E-59DF-4E8F-98AA-DAB5D1423BE6}" type="pres">
      <dgm:prSet presAssocID="{52DC8A20-EAF7-4FDD-9884-331F10DCBFFA}" presName="rect2ParTxNoCh" presStyleLbl="alignAcc1" presStyleIdx="4" presStyleCnt="5">
        <dgm:presLayoutVars>
          <dgm:chMax val="1"/>
          <dgm:bulletEnabled val="1"/>
        </dgm:presLayoutVars>
      </dgm:prSet>
      <dgm:spPr/>
    </dgm:pt>
    <dgm:pt modelId="{0A61AC4F-0AC4-48FD-A67B-5A72942C774C}" type="pres">
      <dgm:prSet presAssocID="{ACC9AFF3-14B5-4B14-AE85-49E873D61964}" presName="rect3ParTxNoCh" presStyleLbl="alignAcc1" presStyleIdx="4" presStyleCnt="5">
        <dgm:presLayoutVars>
          <dgm:chMax val="1"/>
          <dgm:bulletEnabled val="1"/>
        </dgm:presLayoutVars>
      </dgm:prSet>
      <dgm:spPr/>
    </dgm:pt>
    <dgm:pt modelId="{AB4EC186-B630-4FB7-8749-59A41AB1A17B}" type="pres">
      <dgm:prSet presAssocID="{AA60A42D-BBB4-4F26-B419-BC2B68E6624D}" presName="rect4ParTxNoCh" presStyleLbl="alignAcc1" presStyleIdx="4" presStyleCnt="5">
        <dgm:presLayoutVars>
          <dgm:chMax val="1"/>
          <dgm:bulletEnabled val="1"/>
        </dgm:presLayoutVars>
      </dgm:prSet>
      <dgm:spPr/>
    </dgm:pt>
    <dgm:pt modelId="{4B0D2F64-A3C0-4200-BD60-0490E16527C0}" type="pres">
      <dgm:prSet presAssocID="{7303183E-9495-4900-BF63-47C53EA8A69F}" presName="rect5ParTxNoCh" presStyleLbl="alignAcc1" presStyleIdx="4" presStyleCnt="5">
        <dgm:presLayoutVars>
          <dgm:chMax val="1"/>
          <dgm:bulletEnabled val="1"/>
        </dgm:presLayoutVars>
      </dgm:prSet>
      <dgm:spPr/>
    </dgm:pt>
  </dgm:ptLst>
  <dgm:cxnLst>
    <dgm:cxn modelId="{22825A49-888B-4397-A74C-549CD424F350}" type="presOf" srcId="{52DC8A20-EAF7-4FDD-9884-331F10DCBFFA}" destId="{F47A0C08-684F-43A0-A8FC-67A5E62001C5}" srcOrd="0" destOrd="0" presId="urn:microsoft.com/office/officeart/2005/8/layout/target3"/>
    <dgm:cxn modelId="{950BBE4B-BDDE-4074-8169-3A7B77FD4172}" srcId="{49F63C51-E6FA-4967-931E-D23E9930C7E6}" destId="{52DC8A20-EAF7-4FDD-9884-331F10DCBFFA}" srcOrd="1" destOrd="0" parTransId="{66CBBE36-05ED-4697-BBB0-B6EEFB4B03D0}" sibTransId="{CD9F5D44-5BAD-4A45-A0CD-5BEA7E8288A2}"/>
    <dgm:cxn modelId="{DE608D2B-50E7-40D5-BFC0-06DC836C8267}" type="presOf" srcId="{7303183E-9495-4900-BF63-47C53EA8A69F}" destId="{3DC59CDD-C6CD-4AC3-8084-6450F3297F9B}" srcOrd="0" destOrd="0" presId="urn:microsoft.com/office/officeart/2005/8/layout/target3"/>
    <dgm:cxn modelId="{6D6DF1F0-3FDE-45AD-8191-DFB72A062883}" type="presOf" srcId="{ACC9AFF3-14B5-4B14-AE85-49E873D61964}" destId="{5FD5B138-26B0-42BB-A541-D83E21A7A203}" srcOrd="0" destOrd="0" presId="urn:microsoft.com/office/officeart/2005/8/layout/target3"/>
    <dgm:cxn modelId="{1765E56F-DE33-4FA3-B831-0AF481D6B8E8}" type="presOf" srcId="{AA60A42D-BBB4-4F26-B419-BC2B68E6624D}" destId="{AB4EC186-B630-4FB7-8749-59A41AB1A17B}" srcOrd="1" destOrd="0" presId="urn:microsoft.com/office/officeart/2005/8/layout/target3"/>
    <dgm:cxn modelId="{4C929D90-513D-405F-9D75-7F2D7F62F279}" type="presOf" srcId="{2623FA01-21A6-4B09-8BFB-76B5AE9DD1F5}" destId="{904AC2EF-5163-4AF3-8678-18D9E35B3185}" srcOrd="0" destOrd="0" presId="urn:microsoft.com/office/officeart/2005/8/layout/target3"/>
    <dgm:cxn modelId="{DC68A227-04A0-4C38-BF0A-AEC601CD013A}" type="presOf" srcId="{ACC9AFF3-14B5-4B14-AE85-49E873D61964}" destId="{0A61AC4F-0AC4-48FD-A67B-5A72942C774C}" srcOrd="1" destOrd="0" presId="urn:microsoft.com/office/officeart/2005/8/layout/target3"/>
    <dgm:cxn modelId="{E3FBEDB6-3EA6-4F04-8247-F6C5C9931091}" type="presOf" srcId="{49F63C51-E6FA-4967-931E-D23E9930C7E6}" destId="{59A20B1A-4D8B-40BB-893E-5F6BB6BFD034}" srcOrd="0" destOrd="0" presId="urn:microsoft.com/office/officeart/2005/8/layout/target3"/>
    <dgm:cxn modelId="{C3EB6B45-67B3-4901-A623-16B94D3289EB}" type="presOf" srcId="{AA60A42D-BBB4-4F26-B419-BC2B68E6624D}" destId="{D55E5B0F-075C-4A02-AE5B-0CE5F160BB58}" srcOrd="0" destOrd="0" presId="urn:microsoft.com/office/officeart/2005/8/layout/target3"/>
    <dgm:cxn modelId="{1C46C8CA-301B-46D7-8AE3-295EE5EBC3B0}" type="presOf" srcId="{52DC8A20-EAF7-4FDD-9884-331F10DCBFFA}" destId="{9B91024E-59DF-4E8F-98AA-DAB5D1423BE6}" srcOrd="1" destOrd="0" presId="urn:microsoft.com/office/officeart/2005/8/layout/target3"/>
    <dgm:cxn modelId="{6288ED19-789A-4BA7-B5B4-9D9CC8CE7560}" type="presOf" srcId="{7303183E-9495-4900-BF63-47C53EA8A69F}" destId="{4B0D2F64-A3C0-4200-BD60-0490E16527C0}" srcOrd="1" destOrd="0" presId="urn:microsoft.com/office/officeart/2005/8/layout/target3"/>
    <dgm:cxn modelId="{2BE72907-A8C2-4236-8A31-A035F74A74F9}" srcId="{49F63C51-E6FA-4967-931E-D23E9930C7E6}" destId="{2623FA01-21A6-4B09-8BFB-76B5AE9DD1F5}" srcOrd="0" destOrd="0" parTransId="{62228627-149A-437F-A478-4EA55D356EC6}" sibTransId="{AED8294B-9207-4D7D-AD94-70AFA54EA324}"/>
    <dgm:cxn modelId="{22AD2A6F-D85F-4C1D-AC4F-FB44705AB52B}" srcId="{49F63C51-E6FA-4967-931E-D23E9930C7E6}" destId="{AA60A42D-BBB4-4F26-B419-BC2B68E6624D}" srcOrd="3" destOrd="0" parTransId="{5DDA299F-545A-4A81-8B7B-28EFB9A621B6}" sibTransId="{A36ABBEC-F7F7-4B52-88EC-64DCF009C29A}"/>
    <dgm:cxn modelId="{B5FC3D41-0FD1-40F3-A3F2-AE01383E5663}" srcId="{49F63C51-E6FA-4967-931E-D23E9930C7E6}" destId="{7303183E-9495-4900-BF63-47C53EA8A69F}" srcOrd="4" destOrd="0" parTransId="{5055E84E-1450-4047-AD56-58BB63A0DC05}" sibTransId="{7695F2FA-21C7-45AA-9B97-74AD3E9CF346}"/>
    <dgm:cxn modelId="{75602A9E-5B4E-4238-8017-DF9E785E1C94}" type="presOf" srcId="{2623FA01-21A6-4B09-8BFB-76B5AE9DD1F5}" destId="{84201D7D-372B-48FC-B9EB-372CDC8E5CEA}" srcOrd="1" destOrd="0" presId="urn:microsoft.com/office/officeart/2005/8/layout/target3"/>
    <dgm:cxn modelId="{BEC12892-EA39-4546-B2AE-3D4CD2990AD1}" srcId="{49F63C51-E6FA-4967-931E-D23E9930C7E6}" destId="{ACC9AFF3-14B5-4B14-AE85-49E873D61964}" srcOrd="2" destOrd="0" parTransId="{32EFAB6F-55DC-4076-991F-DE86BE766E18}" sibTransId="{BD9BFD3A-F261-46D2-AD04-EC3C87BC6DE4}"/>
    <dgm:cxn modelId="{B0CBF282-277E-4E84-9D23-3E9BA12EE83D}" type="presParOf" srcId="{59A20B1A-4D8B-40BB-893E-5F6BB6BFD034}" destId="{BC93040B-1681-43C9-B3E5-9FC2DC41C611}" srcOrd="0" destOrd="0" presId="urn:microsoft.com/office/officeart/2005/8/layout/target3"/>
    <dgm:cxn modelId="{8494B104-17D5-46B2-BB63-AB35D53C8F9B}" type="presParOf" srcId="{59A20B1A-4D8B-40BB-893E-5F6BB6BFD034}" destId="{837B3475-9EE0-4228-8D03-807D7EF51B78}" srcOrd="1" destOrd="0" presId="urn:microsoft.com/office/officeart/2005/8/layout/target3"/>
    <dgm:cxn modelId="{27A7011F-B40F-42B0-BF26-8D7F74F1D013}" type="presParOf" srcId="{59A20B1A-4D8B-40BB-893E-5F6BB6BFD034}" destId="{904AC2EF-5163-4AF3-8678-18D9E35B3185}" srcOrd="2" destOrd="0" presId="urn:microsoft.com/office/officeart/2005/8/layout/target3"/>
    <dgm:cxn modelId="{2503D911-D683-483C-B448-281B42206FE7}" type="presParOf" srcId="{59A20B1A-4D8B-40BB-893E-5F6BB6BFD034}" destId="{5E5BF7AF-8803-4918-A969-AA9DC19C4EE9}" srcOrd="3" destOrd="0" presId="urn:microsoft.com/office/officeart/2005/8/layout/target3"/>
    <dgm:cxn modelId="{4D5EA0D1-9E25-4B60-AF81-B4C7CE6C1CE9}" type="presParOf" srcId="{59A20B1A-4D8B-40BB-893E-5F6BB6BFD034}" destId="{4FB76263-C48C-4FBE-B1A5-259DFB266558}" srcOrd="4" destOrd="0" presId="urn:microsoft.com/office/officeart/2005/8/layout/target3"/>
    <dgm:cxn modelId="{F48026EF-4104-4BAE-B1DA-71882DAF4BA2}" type="presParOf" srcId="{59A20B1A-4D8B-40BB-893E-5F6BB6BFD034}" destId="{F47A0C08-684F-43A0-A8FC-67A5E62001C5}" srcOrd="5" destOrd="0" presId="urn:microsoft.com/office/officeart/2005/8/layout/target3"/>
    <dgm:cxn modelId="{87980AE7-9935-4650-B11A-D52AEB8BE081}" type="presParOf" srcId="{59A20B1A-4D8B-40BB-893E-5F6BB6BFD034}" destId="{AB749E34-68D8-4389-B188-77458FCC4F89}" srcOrd="6" destOrd="0" presId="urn:microsoft.com/office/officeart/2005/8/layout/target3"/>
    <dgm:cxn modelId="{964B20E3-EA4D-4F2A-9C5B-4BCD1C93CE89}" type="presParOf" srcId="{59A20B1A-4D8B-40BB-893E-5F6BB6BFD034}" destId="{AE19A63C-6420-4FE6-A701-CF382E27A5B0}" srcOrd="7" destOrd="0" presId="urn:microsoft.com/office/officeart/2005/8/layout/target3"/>
    <dgm:cxn modelId="{083618C0-4192-4599-A546-8F0E23C88D0B}" type="presParOf" srcId="{59A20B1A-4D8B-40BB-893E-5F6BB6BFD034}" destId="{5FD5B138-26B0-42BB-A541-D83E21A7A203}" srcOrd="8" destOrd="0" presId="urn:microsoft.com/office/officeart/2005/8/layout/target3"/>
    <dgm:cxn modelId="{A79F2FED-6423-4B46-9EBF-A11ACE7A9725}" type="presParOf" srcId="{59A20B1A-4D8B-40BB-893E-5F6BB6BFD034}" destId="{00C07C6B-5FA9-47B9-A609-2B9652299015}" srcOrd="9" destOrd="0" presId="urn:microsoft.com/office/officeart/2005/8/layout/target3"/>
    <dgm:cxn modelId="{85A8A665-2602-4BC6-A87D-99536068C750}" type="presParOf" srcId="{59A20B1A-4D8B-40BB-893E-5F6BB6BFD034}" destId="{E63203D4-E320-4E21-A50E-3764CD5F01CE}" srcOrd="10" destOrd="0" presId="urn:microsoft.com/office/officeart/2005/8/layout/target3"/>
    <dgm:cxn modelId="{87DA67F9-1AFA-4690-963B-E71E61CB8F70}" type="presParOf" srcId="{59A20B1A-4D8B-40BB-893E-5F6BB6BFD034}" destId="{D55E5B0F-075C-4A02-AE5B-0CE5F160BB58}" srcOrd="11" destOrd="0" presId="urn:microsoft.com/office/officeart/2005/8/layout/target3"/>
    <dgm:cxn modelId="{51945F8C-A108-4E26-A83A-AC333B827384}" type="presParOf" srcId="{59A20B1A-4D8B-40BB-893E-5F6BB6BFD034}" destId="{A00C7ABE-632C-4CDE-A6F1-FE8886F57845}" srcOrd="12" destOrd="0" presId="urn:microsoft.com/office/officeart/2005/8/layout/target3"/>
    <dgm:cxn modelId="{4CB20335-2C05-4861-A526-6FC313F272E2}" type="presParOf" srcId="{59A20B1A-4D8B-40BB-893E-5F6BB6BFD034}" destId="{F9D0DB46-83A5-4A23-A781-AFCC03C47234}" srcOrd="13" destOrd="0" presId="urn:microsoft.com/office/officeart/2005/8/layout/target3"/>
    <dgm:cxn modelId="{D1D05BF1-FE71-46D4-B387-40D1297D493C}" type="presParOf" srcId="{59A20B1A-4D8B-40BB-893E-5F6BB6BFD034}" destId="{3DC59CDD-C6CD-4AC3-8084-6450F3297F9B}" srcOrd="14" destOrd="0" presId="urn:microsoft.com/office/officeart/2005/8/layout/target3"/>
    <dgm:cxn modelId="{8936EBE2-54F3-4968-B61F-16F7FD946F2A}" type="presParOf" srcId="{59A20B1A-4D8B-40BB-893E-5F6BB6BFD034}" destId="{84201D7D-372B-48FC-B9EB-372CDC8E5CEA}" srcOrd="15" destOrd="0" presId="urn:microsoft.com/office/officeart/2005/8/layout/target3"/>
    <dgm:cxn modelId="{64BBB9CD-F52C-43B6-89EB-7C16C3D9576C}" type="presParOf" srcId="{59A20B1A-4D8B-40BB-893E-5F6BB6BFD034}" destId="{9B91024E-59DF-4E8F-98AA-DAB5D1423BE6}" srcOrd="16" destOrd="0" presId="urn:microsoft.com/office/officeart/2005/8/layout/target3"/>
    <dgm:cxn modelId="{16F6CEC9-A8FE-46B6-A92E-B6F503A605B2}" type="presParOf" srcId="{59A20B1A-4D8B-40BB-893E-5F6BB6BFD034}" destId="{0A61AC4F-0AC4-48FD-A67B-5A72942C774C}" srcOrd="17" destOrd="0" presId="urn:microsoft.com/office/officeart/2005/8/layout/target3"/>
    <dgm:cxn modelId="{A0D1D228-8BA8-4C13-B95D-C2B9D7C50C33}" type="presParOf" srcId="{59A20B1A-4D8B-40BB-893E-5F6BB6BFD034}" destId="{AB4EC186-B630-4FB7-8749-59A41AB1A17B}" srcOrd="18" destOrd="0" presId="urn:microsoft.com/office/officeart/2005/8/layout/target3"/>
    <dgm:cxn modelId="{484E1382-0435-4426-AF1C-9F2F90E44BAB}" type="presParOf" srcId="{59A20B1A-4D8B-40BB-893E-5F6BB6BFD034}" destId="{4B0D2F64-A3C0-4200-BD60-0490E16527C0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67E406-3101-4716-AF90-70817F2E88CF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ru-RU"/>
        </a:p>
      </dgm:t>
    </dgm:pt>
    <dgm:pt modelId="{37763BE4-EAA4-4A6F-B295-407B8EF0F358}">
      <dgm:prSet/>
      <dgm:spPr/>
      <dgm:t>
        <a:bodyPr/>
        <a:lstStyle/>
        <a:p>
          <a:pPr rtl="0"/>
          <a:r>
            <a:rPr lang="ru-RU" baseline="0" smtClean="0"/>
            <a:t>«3.36. Занятость — переменная величина, имеющая важное значение для анализа производственной деятельности, в том числе в сфере туризма. Осуществляемые в секторе туризма виды деятельности, такие как размещение, обеспечение питания, напитков, рекреационная деятельность и т.д.</a:t>
          </a:r>
          <a:endParaRPr lang="ru-RU"/>
        </a:p>
      </dgm:t>
    </dgm:pt>
    <dgm:pt modelId="{A4047A61-3BE2-44BC-B9D8-99ED6087BFF7}" type="parTrans" cxnId="{A8E93075-675E-4689-BDFC-BB66D0384789}">
      <dgm:prSet/>
      <dgm:spPr/>
      <dgm:t>
        <a:bodyPr/>
        <a:lstStyle/>
        <a:p>
          <a:endParaRPr lang="ru-RU"/>
        </a:p>
      </dgm:t>
    </dgm:pt>
    <dgm:pt modelId="{57C180CA-F1D7-47B4-B094-0B9C7605CC82}" type="sibTrans" cxnId="{A8E93075-675E-4689-BDFC-BB66D0384789}">
      <dgm:prSet/>
      <dgm:spPr/>
      <dgm:t>
        <a:bodyPr/>
        <a:lstStyle/>
        <a:p>
          <a:endParaRPr lang="ru-RU"/>
        </a:p>
      </dgm:t>
    </dgm:pt>
    <dgm:pt modelId="{E09A9B7A-2495-4BDC-802A-453E9C80F55D}">
      <dgm:prSet/>
      <dgm:spPr/>
      <dgm:t>
        <a:bodyPr/>
        <a:lstStyle/>
        <a:p>
          <a:pPr rtl="0"/>
          <a:r>
            <a:rPr lang="ru-RU" baseline="0" smtClean="0"/>
            <a:t>3.37. Помимо нередко высокой трудоемкости и использования низкой малоквалифицированной рабочей силы, для отраслей туризма также характерны ряд особенностей, которые следует учитывать при рассмотрении проблемы занятости. </a:t>
          </a:r>
          <a:endParaRPr lang="ru-RU"/>
        </a:p>
      </dgm:t>
    </dgm:pt>
    <dgm:pt modelId="{2E9EC0C8-CFFB-4A72-AAD2-4D4B22B63A29}" type="parTrans" cxnId="{C60D4B72-1FB9-47DD-92AF-E8B288752F1B}">
      <dgm:prSet/>
      <dgm:spPr/>
      <dgm:t>
        <a:bodyPr/>
        <a:lstStyle/>
        <a:p>
          <a:endParaRPr lang="ru-RU"/>
        </a:p>
      </dgm:t>
    </dgm:pt>
    <dgm:pt modelId="{4F8D3728-B798-4CD1-8969-E049578B57A2}" type="sibTrans" cxnId="{C60D4B72-1FB9-47DD-92AF-E8B288752F1B}">
      <dgm:prSet/>
      <dgm:spPr/>
      <dgm:t>
        <a:bodyPr/>
        <a:lstStyle/>
        <a:p>
          <a:endParaRPr lang="ru-RU"/>
        </a:p>
      </dgm:t>
    </dgm:pt>
    <dgm:pt modelId="{3BDA1EFA-6777-4C64-8F59-D091E1AD5D65}" type="pres">
      <dgm:prSet presAssocID="{4F67E406-3101-4716-AF90-70817F2E88C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98B49E3-FE97-4001-AF8F-FD194C741477}" type="pres">
      <dgm:prSet presAssocID="{37763BE4-EAA4-4A6F-B295-407B8EF0F358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6C9CCB-430F-4DC4-A395-6DA6559DAF73}" type="pres">
      <dgm:prSet presAssocID="{57C180CA-F1D7-47B4-B094-0B9C7605CC82}" presName="spacer" presStyleCnt="0"/>
      <dgm:spPr/>
    </dgm:pt>
    <dgm:pt modelId="{108D029E-2782-4207-A915-880F930FEE10}" type="pres">
      <dgm:prSet presAssocID="{E09A9B7A-2495-4BDC-802A-453E9C80F55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60D4B72-1FB9-47DD-92AF-E8B288752F1B}" srcId="{4F67E406-3101-4716-AF90-70817F2E88CF}" destId="{E09A9B7A-2495-4BDC-802A-453E9C80F55D}" srcOrd="1" destOrd="0" parTransId="{2E9EC0C8-CFFB-4A72-AAD2-4D4B22B63A29}" sibTransId="{4F8D3728-B798-4CD1-8969-E049578B57A2}"/>
    <dgm:cxn modelId="{8C3E2D0D-32D1-4E62-BAD6-431D9B48AA2C}" type="presOf" srcId="{4F67E406-3101-4716-AF90-70817F2E88CF}" destId="{3BDA1EFA-6777-4C64-8F59-D091E1AD5D65}" srcOrd="0" destOrd="0" presId="urn:microsoft.com/office/officeart/2005/8/layout/vList2"/>
    <dgm:cxn modelId="{48811A0A-0E0B-4BAB-88A9-D4C3A8547674}" type="presOf" srcId="{E09A9B7A-2495-4BDC-802A-453E9C80F55D}" destId="{108D029E-2782-4207-A915-880F930FEE10}" srcOrd="0" destOrd="0" presId="urn:microsoft.com/office/officeart/2005/8/layout/vList2"/>
    <dgm:cxn modelId="{A8E93075-675E-4689-BDFC-BB66D0384789}" srcId="{4F67E406-3101-4716-AF90-70817F2E88CF}" destId="{37763BE4-EAA4-4A6F-B295-407B8EF0F358}" srcOrd="0" destOrd="0" parTransId="{A4047A61-3BE2-44BC-B9D8-99ED6087BFF7}" sibTransId="{57C180CA-F1D7-47B4-B094-0B9C7605CC82}"/>
    <dgm:cxn modelId="{1AD9CBD2-3127-4E97-A771-9A1A08F3B862}" type="presOf" srcId="{37763BE4-EAA4-4A6F-B295-407B8EF0F358}" destId="{398B49E3-FE97-4001-AF8F-FD194C741477}" srcOrd="0" destOrd="0" presId="urn:microsoft.com/office/officeart/2005/8/layout/vList2"/>
    <dgm:cxn modelId="{180A5D23-2E12-4138-BFF5-E1EA6B90B753}" type="presParOf" srcId="{3BDA1EFA-6777-4C64-8F59-D091E1AD5D65}" destId="{398B49E3-FE97-4001-AF8F-FD194C741477}" srcOrd="0" destOrd="0" presId="urn:microsoft.com/office/officeart/2005/8/layout/vList2"/>
    <dgm:cxn modelId="{E6BBF731-5257-423A-ABE4-4A50C0CC2F13}" type="presParOf" srcId="{3BDA1EFA-6777-4C64-8F59-D091E1AD5D65}" destId="{A36C9CCB-430F-4DC4-A395-6DA6559DAF73}" srcOrd="1" destOrd="0" presId="urn:microsoft.com/office/officeart/2005/8/layout/vList2"/>
    <dgm:cxn modelId="{C05CF033-124C-4094-9809-44A841ADC019}" type="presParOf" srcId="{3BDA1EFA-6777-4C64-8F59-D091E1AD5D65}" destId="{108D029E-2782-4207-A915-880F930FEE1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692159D-31C6-4623-BC22-521371D089D7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59429C2A-6440-4DC9-82A7-351F9A1F7A42}">
      <dgm:prSet custT="1"/>
      <dgm:spPr/>
      <dgm:t>
        <a:bodyPr/>
        <a:lstStyle/>
        <a:p>
          <a:pPr rtl="0"/>
          <a:r>
            <a:rPr lang="ru-RU" sz="1800" baseline="0" dirty="0" smtClean="0"/>
            <a:t>на данном рынке более высокий удельный вес «живого» труда, за счет необходимости прямых коммуникаций с клиентами; </a:t>
          </a:r>
          <a:endParaRPr lang="ru-RU" sz="1800" dirty="0"/>
        </a:p>
      </dgm:t>
    </dgm:pt>
    <dgm:pt modelId="{61A1DDFC-B8B1-43CF-9B47-E62C5677AC7B}" type="parTrans" cxnId="{FC49A449-D9A4-421C-9124-E5A2F96E7A9A}">
      <dgm:prSet/>
      <dgm:spPr/>
      <dgm:t>
        <a:bodyPr/>
        <a:lstStyle/>
        <a:p>
          <a:endParaRPr lang="ru-RU"/>
        </a:p>
      </dgm:t>
    </dgm:pt>
    <dgm:pt modelId="{724FD863-6A15-42CF-A050-1409F758411F}" type="sibTrans" cxnId="{FC49A449-D9A4-421C-9124-E5A2F96E7A9A}">
      <dgm:prSet/>
      <dgm:spPr/>
      <dgm:t>
        <a:bodyPr/>
        <a:lstStyle/>
        <a:p>
          <a:endParaRPr lang="ru-RU"/>
        </a:p>
      </dgm:t>
    </dgm:pt>
    <dgm:pt modelId="{B6A1C51F-A5AF-4A1B-903F-A4F70BDF4C85}">
      <dgm:prSet custT="1"/>
      <dgm:spPr/>
      <dgm:t>
        <a:bodyPr/>
        <a:lstStyle/>
        <a:p>
          <a:pPr rtl="0"/>
          <a:r>
            <a:rPr lang="ru-RU" sz="1800" baseline="0" dirty="0" smtClean="0"/>
            <a:t>технология формирования, продвижения и реализации туристского продукта требует одновременного участия многих профессиональных коллективов; </a:t>
          </a:r>
          <a:endParaRPr lang="ru-RU" sz="1800" dirty="0"/>
        </a:p>
      </dgm:t>
    </dgm:pt>
    <dgm:pt modelId="{186BEC57-2A30-4AEA-A6F6-4BC21E83EA7D}" type="parTrans" cxnId="{A7F66746-42C9-4291-936E-2757F7F9FAEF}">
      <dgm:prSet/>
      <dgm:spPr/>
      <dgm:t>
        <a:bodyPr/>
        <a:lstStyle/>
        <a:p>
          <a:endParaRPr lang="ru-RU"/>
        </a:p>
      </dgm:t>
    </dgm:pt>
    <dgm:pt modelId="{ED9DC9AB-082B-4FC8-BDB7-B97F118ABBF8}" type="sibTrans" cxnId="{A7F66746-42C9-4291-936E-2757F7F9FAEF}">
      <dgm:prSet/>
      <dgm:spPr/>
      <dgm:t>
        <a:bodyPr/>
        <a:lstStyle/>
        <a:p>
          <a:endParaRPr lang="ru-RU"/>
        </a:p>
      </dgm:t>
    </dgm:pt>
    <dgm:pt modelId="{8CF787C3-A6B5-45D3-8899-1C9B8D0FDAF6}">
      <dgm:prSet custT="1"/>
      <dgm:spPr/>
      <dgm:t>
        <a:bodyPr/>
        <a:lstStyle/>
        <a:p>
          <a:pPr rtl="0"/>
          <a:r>
            <a:rPr lang="ru-RU" sz="2000" baseline="0" dirty="0" smtClean="0"/>
            <a:t>организационно-технологические особенности туризма требуют участия около 400 различных профессий; </a:t>
          </a:r>
          <a:endParaRPr lang="ru-RU" sz="2000" dirty="0"/>
        </a:p>
      </dgm:t>
    </dgm:pt>
    <dgm:pt modelId="{36A67250-0A5D-4D1A-A4F5-81279EF3478D}" type="parTrans" cxnId="{079082E0-88B4-4961-AB80-5B07730E4D76}">
      <dgm:prSet/>
      <dgm:spPr/>
      <dgm:t>
        <a:bodyPr/>
        <a:lstStyle/>
        <a:p>
          <a:endParaRPr lang="ru-RU"/>
        </a:p>
      </dgm:t>
    </dgm:pt>
    <dgm:pt modelId="{0FD03B7E-7E8A-49BC-B2C1-552EC1B731B1}" type="sibTrans" cxnId="{079082E0-88B4-4961-AB80-5B07730E4D76}">
      <dgm:prSet/>
      <dgm:spPr/>
      <dgm:t>
        <a:bodyPr/>
        <a:lstStyle/>
        <a:p>
          <a:endParaRPr lang="ru-RU"/>
        </a:p>
      </dgm:t>
    </dgm:pt>
    <dgm:pt modelId="{EE756FA2-EE6A-4578-8733-49AE27938B6D}">
      <dgm:prSet custT="1"/>
      <dgm:spPr/>
      <dgm:t>
        <a:bodyPr/>
        <a:lstStyle/>
        <a:p>
          <a:pPr rtl="0"/>
          <a:r>
            <a:rPr lang="ru-RU" sz="2400" baseline="0" dirty="0" smtClean="0"/>
            <a:t>на рынке труда в туризме большой удельный вес женщин; </a:t>
          </a:r>
          <a:endParaRPr lang="ru-RU" sz="2400" dirty="0"/>
        </a:p>
      </dgm:t>
    </dgm:pt>
    <dgm:pt modelId="{911E9674-6917-4E5B-8EEE-1520577D3878}" type="parTrans" cxnId="{312247EF-8067-4753-9A45-7CAE90B814A3}">
      <dgm:prSet/>
      <dgm:spPr/>
      <dgm:t>
        <a:bodyPr/>
        <a:lstStyle/>
        <a:p>
          <a:endParaRPr lang="ru-RU"/>
        </a:p>
      </dgm:t>
    </dgm:pt>
    <dgm:pt modelId="{9C4929C8-E94E-46AC-AA4B-891AFA1AFDA0}" type="sibTrans" cxnId="{312247EF-8067-4753-9A45-7CAE90B814A3}">
      <dgm:prSet/>
      <dgm:spPr/>
      <dgm:t>
        <a:bodyPr/>
        <a:lstStyle/>
        <a:p>
          <a:endParaRPr lang="ru-RU"/>
        </a:p>
      </dgm:t>
    </dgm:pt>
    <dgm:pt modelId="{9ABAADD2-2D6D-4BCC-B885-FFD259620BE4}">
      <dgm:prSet custT="1"/>
      <dgm:spPr/>
      <dgm:t>
        <a:bodyPr/>
        <a:lstStyle/>
        <a:p>
          <a:pPr rtl="0"/>
          <a:r>
            <a:rPr lang="ru-RU" sz="1800" baseline="0" dirty="0" smtClean="0"/>
            <a:t>данный рынок характеризуется невысоким уровнем доходов туристских кадров и их значительной текучестью; </a:t>
          </a:r>
          <a:endParaRPr lang="ru-RU" sz="1800" dirty="0"/>
        </a:p>
      </dgm:t>
    </dgm:pt>
    <dgm:pt modelId="{FA6BB310-D44A-48C1-9654-E0B53949AB97}" type="parTrans" cxnId="{AC1B8737-4246-4D6F-BFD3-9F6F24B69A6C}">
      <dgm:prSet/>
      <dgm:spPr/>
      <dgm:t>
        <a:bodyPr/>
        <a:lstStyle/>
        <a:p>
          <a:endParaRPr lang="ru-RU"/>
        </a:p>
      </dgm:t>
    </dgm:pt>
    <dgm:pt modelId="{0801D789-D7EC-4D17-856C-213CFEA4F0D5}" type="sibTrans" cxnId="{AC1B8737-4246-4D6F-BFD3-9F6F24B69A6C}">
      <dgm:prSet/>
      <dgm:spPr/>
      <dgm:t>
        <a:bodyPr/>
        <a:lstStyle/>
        <a:p>
          <a:endParaRPr lang="ru-RU"/>
        </a:p>
      </dgm:t>
    </dgm:pt>
    <dgm:pt modelId="{8E8D0AF9-01EC-499F-BE61-58EF04908875}">
      <dgm:prSet custT="1"/>
      <dgm:spPr/>
      <dgm:t>
        <a:bodyPr/>
        <a:lstStyle/>
        <a:p>
          <a:pPr rtl="0"/>
          <a:r>
            <a:rPr lang="ru-RU" sz="1800" baseline="0" dirty="0" smtClean="0"/>
            <a:t>на рынке труда в туризме ощущается дефицит работников среднего и нижнего звена и переизбыток административного персонала на всех уровнях; </a:t>
          </a:r>
          <a:endParaRPr lang="ru-RU" sz="1800" dirty="0"/>
        </a:p>
      </dgm:t>
    </dgm:pt>
    <dgm:pt modelId="{E0B04151-F64F-4D49-A495-C72D30F28168}" type="parTrans" cxnId="{77E9F79F-FD43-4169-AB4E-A908EA9B8CEF}">
      <dgm:prSet/>
      <dgm:spPr/>
      <dgm:t>
        <a:bodyPr/>
        <a:lstStyle/>
        <a:p>
          <a:endParaRPr lang="ru-RU"/>
        </a:p>
      </dgm:t>
    </dgm:pt>
    <dgm:pt modelId="{CB9B952F-1F8C-48EA-A028-23297F5CBF49}" type="sibTrans" cxnId="{77E9F79F-FD43-4169-AB4E-A908EA9B8CEF}">
      <dgm:prSet/>
      <dgm:spPr/>
      <dgm:t>
        <a:bodyPr/>
        <a:lstStyle/>
        <a:p>
          <a:endParaRPr lang="ru-RU"/>
        </a:p>
      </dgm:t>
    </dgm:pt>
    <dgm:pt modelId="{A9D25A0A-F713-4CAA-80B5-761899398472}">
      <dgm:prSet custT="1"/>
      <dgm:spPr/>
      <dgm:t>
        <a:bodyPr/>
        <a:lstStyle/>
        <a:p>
          <a:pPr rtl="0"/>
          <a:r>
            <a:rPr lang="ru-RU" sz="1400" baseline="0" dirty="0" smtClean="0"/>
            <a:t>на данном рынке, в ряде случаев, предъявляются дополнительные специфические требования к персоналу: знания иностранных языков, нормативно-правовых актов, психологии, коммуникабельности, мобильности </a:t>
          </a:r>
          <a:endParaRPr lang="ru-RU" sz="1400" dirty="0"/>
        </a:p>
      </dgm:t>
    </dgm:pt>
    <dgm:pt modelId="{84483ABB-3D02-41F4-9481-02D045FCFF6A}" type="parTrans" cxnId="{0C353AC3-6518-47EA-ADDA-FB0A69ED4CE4}">
      <dgm:prSet/>
      <dgm:spPr/>
      <dgm:t>
        <a:bodyPr/>
        <a:lstStyle/>
        <a:p>
          <a:endParaRPr lang="ru-RU"/>
        </a:p>
      </dgm:t>
    </dgm:pt>
    <dgm:pt modelId="{AA031B73-04B2-4896-B255-AC53847052CD}" type="sibTrans" cxnId="{0C353AC3-6518-47EA-ADDA-FB0A69ED4CE4}">
      <dgm:prSet/>
      <dgm:spPr/>
      <dgm:t>
        <a:bodyPr/>
        <a:lstStyle/>
        <a:p>
          <a:endParaRPr lang="ru-RU"/>
        </a:p>
      </dgm:t>
    </dgm:pt>
    <dgm:pt modelId="{8EA25D67-FF46-4DA2-99C8-0EA68B28D3A3}" type="pres">
      <dgm:prSet presAssocID="{5692159D-31C6-4623-BC22-521371D089D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3C84276-D356-4949-9493-A48694062819}" type="pres">
      <dgm:prSet presAssocID="{59429C2A-6440-4DC9-82A7-351F9A1F7A42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4F7A38-2DC3-435E-A819-B46200E94C63}" type="pres">
      <dgm:prSet presAssocID="{724FD863-6A15-42CF-A050-1409F758411F}" presName="sibTrans" presStyleCnt="0"/>
      <dgm:spPr/>
    </dgm:pt>
    <dgm:pt modelId="{6DF903E2-E5E3-4805-9361-4C284B31E5AC}" type="pres">
      <dgm:prSet presAssocID="{B6A1C51F-A5AF-4A1B-903F-A4F70BDF4C85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66D471-0E46-488A-B80D-54C225CBD849}" type="pres">
      <dgm:prSet presAssocID="{ED9DC9AB-082B-4FC8-BDB7-B97F118ABBF8}" presName="sibTrans" presStyleCnt="0"/>
      <dgm:spPr/>
    </dgm:pt>
    <dgm:pt modelId="{EC455D4B-732A-4B7E-A072-0AB44FBAB811}" type="pres">
      <dgm:prSet presAssocID="{8CF787C3-A6B5-45D3-8899-1C9B8D0FDAF6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555B8B-3C4E-4312-B83D-98E6E7073316}" type="pres">
      <dgm:prSet presAssocID="{0FD03B7E-7E8A-49BC-B2C1-552EC1B731B1}" presName="sibTrans" presStyleCnt="0"/>
      <dgm:spPr/>
    </dgm:pt>
    <dgm:pt modelId="{23B9366E-E7B5-4A0A-B723-915014E45333}" type="pres">
      <dgm:prSet presAssocID="{EE756FA2-EE6A-4578-8733-49AE27938B6D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42D2BC-154C-4A45-BA3B-BC62322B9561}" type="pres">
      <dgm:prSet presAssocID="{9C4929C8-E94E-46AC-AA4B-891AFA1AFDA0}" presName="sibTrans" presStyleCnt="0"/>
      <dgm:spPr/>
    </dgm:pt>
    <dgm:pt modelId="{F593713E-0E47-400C-B2FD-A2CD3DD0FEC7}" type="pres">
      <dgm:prSet presAssocID="{9ABAADD2-2D6D-4BCC-B885-FFD259620BE4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3F1796-DBBB-498C-99C7-926A60AF8D45}" type="pres">
      <dgm:prSet presAssocID="{0801D789-D7EC-4D17-856C-213CFEA4F0D5}" presName="sibTrans" presStyleCnt="0"/>
      <dgm:spPr/>
    </dgm:pt>
    <dgm:pt modelId="{6DA9848B-7A09-4EEB-9AB4-EEB7F55699E4}" type="pres">
      <dgm:prSet presAssocID="{8E8D0AF9-01EC-499F-BE61-58EF04908875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4BC5FA-0F10-42FD-93B3-851E79251B8F}" type="pres">
      <dgm:prSet presAssocID="{CB9B952F-1F8C-48EA-A028-23297F5CBF49}" presName="sibTrans" presStyleCnt="0"/>
      <dgm:spPr/>
    </dgm:pt>
    <dgm:pt modelId="{7E5253B0-639D-4B02-B042-FB0824CD5335}" type="pres">
      <dgm:prSet presAssocID="{A9D25A0A-F713-4CAA-80B5-761899398472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C01C55E-60CA-43E6-B914-0EA1CA3E89A2}" type="presOf" srcId="{8CF787C3-A6B5-45D3-8899-1C9B8D0FDAF6}" destId="{EC455D4B-732A-4B7E-A072-0AB44FBAB811}" srcOrd="0" destOrd="0" presId="urn:microsoft.com/office/officeart/2005/8/layout/default"/>
    <dgm:cxn modelId="{4ADE6279-D19E-4DBE-81BE-19BE4F8EC84D}" type="presOf" srcId="{9ABAADD2-2D6D-4BCC-B885-FFD259620BE4}" destId="{F593713E-0E47-400C-B2FD-A2CD3DD0FEC7}" srcOrd="0" destOrd="0" presId="urn:microsoft.com/office/officeart/2005/8/layout/default"/>
    <dgm:cxn modelId="{6425B92A-2D86-4442-92EB-AF11DFF4C291}" type="presOf" srcId="{8E8D0AF9-01EC-499F-BE61-58EF04908875}" destId="{6DA9848B-7A09-4EEB-9AB4-EEB7F55699E4}" srcOrd="0" destOrd="0" presId="urn:microsoft.com/office/officeart/2005/8/layout/default"/>
    <dgm:cxn modelId="{3BAC95DD-1076-403E-9CA3-6F239EBDC445}" type="presOf" srcId="{5692159D-31C6-4623-BC22-521371D089D7}" destId="{8EA25D67-FF46-4DA2-99C8-0EA68B28D3A3}" srcOrd="0" destOrd="0" presId="urn:microsoft.com/office/officeart/2005/8/layout/default"/>
    <dgm:cxn modelId="{079082E0-88B4-4961-AB80-5B07730E4D76}" srcId="{5692159D-31C6-4623-BC22-521371D089D7}" destId="{8CF787C3-A6B5-45D3-8899-1C9B8D0FDAF6}" srcOrd="2" destOrd="0" parTransId="{36A67250-0A5D-4D1A-A4F5-81279EF3478D}" sibTransId="{0FD03B7E-7E8A-49BC-B2C1-552EC1B731B1}"/>
    <dgm:cxn modelId="{312247EF-8067-4753-9A45-7CAE90B814A3}" srcId="{5692159D-31C6-4623-BC22-521371D089D7}" destId="{EE756FA2-EE6A-4578-8733-49AE27938B6D}" srcOrd="3" destOrd="0" parTransId="{911E9674-6917-4E5B-8EEE-1520577D3878}" sibTransId="{9C4929C8-E94E-46AC-AA4B-891AFA1AFDA0}"/>
    <dgm:cxn modelId="{DB477527-9985-4BAC-BAF8-6BD92FBBBE01}" type="presOf" srcId="{B6A1C51F-A5AF-4A1B-903F-A4F70BDF4C85}" destId="{6DF903E2-E5E3-4805-9361-4C284B31E5AC}" srcOrd="0" destOrd="0" presId="urn:microsoft.com/office/officeart/2005/8/layout/default"/>
    <dgm:cxn modelId="{AC1B8737-4246-4D6F-BFD3-9F6F24B69A6C}" srcId="{5692159D-31C6-4623-BC22-521371D089D7}" destId="{9ABAADD2-2D6D-4BCC-B885-FFD259620BE4}" srcOrd="4" destOrd="0" parTransId="{FA6BB310-D44A-48C1-9654-E0B53949AB97}" sibTransId="{0801D789-D7EC-4D17-856C-213CFEA4F0D5}"/>
    <dgm:cxn modelId="{0C353AC3-6518-47EA-ADDA-FB0A69ED4CE4}" srcId="{5692159D-31C6-4623-BC22-521371D089D7}" destId="{A9D25A0A-F713-4CAA-80B5-761899398472}" srcOrd="6" destOrd="0" parTransId="{84483ABB-3D02-41F4-9481-02D045FCFF6A}" sibTransId="{AA031B73-04B2-4896-B255-AC53847052CD}"/>
    <dgm:cxn modelId="{A7F66746-42C9-4291-936E-2757F7F9FAEF}" srcId="{5692159D-31C6-4623-BC22-521371D089D7}" destId="{B6A1C51F-A5AF-4A1B-903F-A4F70BDF4C85}" srcOrd="1" destOrd="0" parTransId="{186BEC57-2A30-4AEA-A6F6-4BC21E83EA7D}" sibTransId="{ED9DC9AB-082B-4FC8-BDB7-B97F118ABBF8}"/>
    <dgm:cxn modelId="{F2A3ED6E-B6BB-4469-9736-CF200A97C34A}" type="presOf" srcId="{EE756FA2-EE6A-4578-8733-49AE27938B6D}" destId="{23B9366E-E7B5-4A0A-B723-915014E45333}" srcOrd="0" destOrd="0" presId="urn:microsoft.com/office/officeart/2005/8/layout/default"/>
    <dgm:cxn modelId="{77E9F79F-FD43-4169-AB4E-A908EA9B8CEF}" srcId="{5692159D-31C6-4623-BC22-521371D089D7}" destId="{8E8D0AF9-01EC-499F-BE61-58EF04908875}" srcOrd="5" destOrd="0" parTransId="{E0B04151-F64F-4D49-A495-C72D30F28168}" sibTransId="{CB9B952F-1F8C-48EA-A028-23297F5CBF49}"/>
    <dgm:cxn modelId="{B30D94FA-FABB-4F6D-8ADC-D21F6344282F}" type="presOf" srcId="{59429C2A-6440-4DC9-82A7-351F9A1F7A42}" destId="{13C84276-D356-4949-9493-A48694062819}" srcOrd="0" destOrd="0" presId="urn:microsoft.com/office/officeart/2005/8/layout/default"/>
    <dgm:cxn modelId="{365C245C-E337-40B5-BB8A-F364140466D6}" type="presOf" srcId="{A9D25A0A-F713-4CAA-80B5-761899398472}" destId="{7E5253B0-639D-4B02-B042-FB0824CD5335}" srcOrd="0" destOrd="0" presId="urn:microsoft.com/office/officeart/2005/8/layout/default"/>
    <dgm:cxn modelId="{FC49A449-D9A4-421C-9124-E5A2F96E7A9A}" srcId="{5692159D-31C6-4623-BC22-521371D089D7}" destId="{59429C2A-6440-4DC9-82A7-351F9A1F7A42}" srcOrd="0" destOrd="0" parTransId="{61A1DDFC-B8B1-43CF-9B47-E62C5677AC7B}" sibTransId="{724FD863-6A15-42CF-A050-1409F758411F}"/>
    <dgm:cxn modelId="{7EFB4E1A-A9F9-474C-9E06-D6B1B97C1AD6}" type="presParOf" srcId="{8EA25D67-FF46-4DA2-99C8-0EA68B28D3A3}" destId="{13C84276-D356-4949-9493-A48694062819}" srcOrd="0" destOrd="0" presId="urn:microsoft.com/office/officeart/2005/8/layout/default"/>
    <dgm:cxn modelId="{4EA0C987-AF01-4E88-8EB2-8375CFB9D305}" type="presParOf" srcId="{8EA25D67-FF46-4DA2-99C8-0EA68B28D3A3}" destId="{344F7A38-2DC3-435E-A819-B46200E94C63}" srcOrd="1" destOrd="0" presId="urn:microsoft.com/office/officeart/2005/8/layout/default"/>
    <dgm:cxn modelId="{1A0ABE63-4D78-4A5D-BB04-3D377EB4397C}" type="presParOf" srcId="{8EA25D67-FF46-4DA2-99C8-0EA68B28D3A3}" destId="{6DF903E2-E5E3-4805-9361-4C284B31E5AC}" srcOrd="2" destOrd="0" presId="urn:microsoft.com/office/officeart/2005/8/layout/default"/>
    <dgm:cxn modelId="{1AE87E19-5A8A-4D47-9B9A-878CDE51114C}" type="presParOf" srcId="{8EA25D67-FF46-4DA2-99C8-0EA68B28D3A3}" destId="{0066D471-0E46-488A-B80D-54C225CBD849}" srcOrd="3" destOrd="0" presId="urn:microsoft.com/office/officeart/2005/8/layout/default"/>
    <dgm:cxn modelId="{F7F698F9-AB2E-4D5A-8D0C-50690390658C}" type="presParOf" srcId="{8EA25D67-FF46-4DA2-99C8-0EA68B28D3A3}" destId="{EC455D4B-732A-4B7E-A072-0AB44FBAB811}" srcOrd="4" destOrd="0" presId="urn:microsoft.com/office/officeart/2005/8/layout/default"/>
    <dgm:cxn modelId="{2EBB8D9E-0269-4310-BD1D-D17262A19504}" type="presParOf" srcId="{8EA25D67-FF46-4DA2-99C8-0EA68B28D3A3}" destId="{BD555B8B-3C4E-4312-B83D-98E6E7073316}" srcOrd="5" destOrd="0" presId="urn:microsoft.com/office/officeart/2005/8/layout/default"/>
    <dgm:cxn modelId="{8D5EFEAE-D946-4ADA-8BF3-95FA4E172325}" type="presParOf" srcId="{8EA25D67-FF46-4DA2-99C8-0EA68B28D3A3}" destId="{23B9366E-E7B5-4A0A-B723-915014E45333}" srcOrd="6" destOrd="0" presId="urn:microsoft.com/office/officeart/2005/8/layout/default"/>
    <dgm:cxn modelId="{EF3A069D-06F8-4345-84A7-95FC98EFEAA4}" type="presParOf" srcId="{8EA25D67-FF46-4DA2-99C8-0EA68B28D3A3}" destId="{F642D2BC-154C-4A45-BA3B-BC62322B9561}" srcOrd="7" destOrd="0" presId="urn:microsoft.com/office/officeart/2005/8/layout/default"/>
    <dgm:cxn modelId="{A6F87CAF-9A2B-4BB1-965C-5A2E12B323F0}" type="presParOf" srcId="{8EA25D67-FF46-4DA2-99C8-0EA68B28D3A3}" destId="{F593713E-0E47-400C-B2FD-A2CD3DD0FEC7}" srcOrd="8" destOrd="0" presId="urn:microsoft.com/office/officeart/2005/8/layout/default"/>
    <dgm:cxn modelId="{1973CC3A-5F3E-4211-8213-826BBE1D28F2}" type="presParOf" srcId="{8EA25D67-FF46-4DA2-99C8-0EA68B28D3A3}" destId="{E83F1796-DBBB-498C-99C7-926A60AF8D45}" srcOrd="9" destOrd="0" presId="urn:microsoft.com/office/officeart/2005/8/layout/default"/>
    <dgm:cxn modelId="{4C206434-D85F-4C4A-95DF-41BEBF6DD55A}" type="presParOf" srcId="{8EA25D67-FF46-4DA2-99C8-0EA68B28D3A3}" destId="{6DA9848B-7A09-4EEB-9AB4-EEB7F55699E4}" srcOrd="10" destOrd="0" presId="urn:microsoft.com/office/officeart/2005/8/layout/default"/>
    <dgm:cxn modelId="{EBA1B81E-87B1-49D3-BA4A-D1C3DD9E4F68}" type="presParOf" srcId="{8EA25D67-FF46-4DA2-99C8-0EA68B28D3A3}" destId="{9C4BC5FA-0F10-42FD-93B3-851E79251B8F}" srcOrd="11" destOrd="0" presId="urn:microsoft.com/office/officeart/2005/8/layout/default"/>
    <dgm:cxn modelId="{564D3DDD-A416-4C1A-A22C-79C970C377AE}" type="presParOf" srcId="{8EA25D67-FF46-4DA2-99C8-0EA68B28D3A3}" destId="{7E5253B0-639D-4B02-B042-FB0824CD5335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86F0E85-3F7F-47EF-BF8D-16F80BEBD8B6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88E2D9D2-243C-449A-BFC0-A89906ADD2FA}">
      <dgm:prSet/>
      <dgm:spPr/>
      <dgm:t>
        <a:bodyPr/>
        <a:lstStyle/>
        <a:p>
          <a:pPr rtl="0"/>
          <a:r>
            <a:rPr lang="ru-RU" baseline="0" smtClean="0"/>
            <a:t>1. среднее профессиональное образование; </a:t>
          </a:r>
          <a:endParaRPr lang="ru-RU"/>
        </a:p>
      </dgm:t>
    </dgm:pt>
    <dgm:pt modelId="{A2C64391-9CA6-4061-B589-740748B4E30A}" type="parTrans" cxnId="{0501B353-FF36-4633-9987-4869AE4C23C7}">
      <dgm:prSet/>
      <dgm:spPr/>
      <dgm:t>
        <a:bodyPr/>
        <a:lstStyle/>
        <a:p>
          <a:endParaRPr lang="ru-RU"/>
        </a:p>
      </dgm:t>
    </dgm:pt>
    <dgm:pt modelId="{B8961830-704E-4F47-94FB-256B1A56CEC9}" type="sibTrans" cxnId="{0501B353-FF36-4633-9987-4869AE4C23C7}">
      <dgm:prSet/>
      <dgm:spPr/>
      <dgm:t>
        <a:bodyPr/>
        <a:lstStyle/>
        <a:p>
          <a:endParaRPr lang="ru-RU"/>
        </a:p>
      </dgm:t>
    </dgm:pt>
    <dgm:pt modelId="{68F985A3-C074-4E77-B64B-C50C88B08068}">
      <dgm:prSet/>
      <dgm:spPr/>
      <dgm:t>
        <a:bodyPr/>
        <a:lstStyle/>
        <a:p>
          <a:pPr rtl="0"/>
          <a:r>
            <a:rPr lang="ru-RU" baseline="0" smtClean="0"/>
            <a:t>2. высшее образование — бакалавриат; </a:t>
          </a:r>
          <a:endParaRPr lang="ru-RU"/>
        </a:p>
      </dgm:t>
    </dgm:pt>
    <dgm:pt modelId="{7E5DCC12-A6BC-45AB-9B02-5CC89909656B}" type="parTrans" cxnId="{51C16577-30BC-4D02-B518-902F94137561}">
      <dgm:prSet/>
      <dgm:spPr/>
      <dgm:t>
        <a:bodyPr/>
        <a:lstStyle/>
        <a:p>
          <a:endParaRPr lang="ru-RU"/>
        </a:p>
      </dgm:t>
    </dgm:pt>
    <dgm:pt modelId="{15509242-47BA-4B98-BB39-BCD16AD7E121}" type="sibTrans" cxnId="{51C16577-30BC-4D02-B518-902F94137561}">
      <dgm:prSet/>
      <dgm:spPr/>
      <dgm:t>
        <a:bodyPr/>
        <a:lstStyle/>
        <a:p>
          <a:endParaRPr lang="ru-RU"/>
        </a:p>
      </dgm:t>
    </dgm:pt>
    <dgm:pt modelId="{F5990484-289A-4F84-8375-02F09B595983}">
      <dgm:prSet/>
      <dgm:spPr/>
      <dgm:t>
        <a:bodyPr/>
        <a:lstStyle/>
        <a:p>
          <a:pPr rtl="0"/>
          <a:r>
            <a:rPr lang="ru-RU" baseline="0" smtClean="0"/>
            <a:t>3. высшее образование — специалитет, магистратура; </a:t>
          </a:r>
          <a:endParaRPr lang="ru-RU"/>
        </a:p>
      </dgm:t>
    </dgm:pt>
    <dgm:pt modelId="{10BBA8FC-4283-4DE3-921A-9AEE6765AE38}" type="parTrans" cxnId="{3BECC14D-F0BC-4481-82B2-FFA34908DF0E}">
      <dgm:prSet/>
      <dgm:spPr/>
      <dgm:t>
        <a:bodyPr/>
        <a:lstStyle/>
        <a:p>
          <a:endParaRPr lang="ru-RU"/>
        </a:p>
      </dgm:t>
    </dgm:pt>
    <dgm:pt modelId="{E8A5463A-9DCA-4AA9-AD89-70DE59BCB7BD}" type="sibTrans" cxnId="{3BECC14D-F0BC-4481-82B2-FFA34908DF0E}">
      <dgm:prSet/>
      <dgm:spPr/>
      <dgm:t>
        <a:bodyPr/>
        <a:lstStyle/>
        <a:p>
          <a:endParaRPr lang="ru-RU"/>
        </a:p>
      </dgm:t>
    </dgm:pt>
    <dgm:pt modelId="{3BC4E0D6-62C6-46F1-B53A-21BBD6F59E72}">
      <dgm:prSet/>
      <dgm:spPr/>
      <dgm:t>
        <a:bodyPr/>
        <a:lstStyle/>
        <a:p>
          <a:pPr rtl="0"/>
          <a:r>
            <a:rPr lang="ru-RU" baseline="0" smtClean="0"/>
            <a:t>4. высшее образование — подготовка кадров высшей квалификации. </a:t>
          </a:r>
          <a:endParaRPr lang="ru-RU"/>
        </a:p>
      </dgm:t>
    </dgm:pt>
    <dgm:pt modelId="{B1E5EFEA-350E-4F3A-8955-2DF43E037E00}" type="parTrans" cxnId="{B56AE3A5-43C1-4CB0-9CCB-2CF2E874BF62}">
      <dgm:prSet/>
      <dgm:spPr/>
      <dgm:t>
        <a:bodyPr/>
        <a:lstStyle/>
        <a:p>
          <a:endParaRPr lang="ru-RU"/>
        </a:p>
      </dgm:t>
    </dgm:pt>
    <dgm:pt modelId="{84CE3056-B1F0-40DA-ADE6-779AE432F934}" type="sibTrans" cxnId="{B56AE3A5-43C1-4CB0-9CCB-2CF2E874BF62}">
      <dgm:prSet/>
      <dgm:spPr/>
      <dgm:t>
        <a:bodyPr/>
        <a:lstStyle/>
        <a:p>
          <a:endParaRPr lang="ru-RU"/>
        </a:p>
      </dgm:t>
    </dgm:pt>
    <dgm:pt modelId="{FE98E397-4B9A-43E4-8FFA-5E770EA111C0}" type="pres">
      <dgm:prSet presAssocID="{E86F0E85-3F7F-47EF-BF8D-16F80BEBD8B6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5A7BF2B1-D6EE-4F44-8352-FB6E7A6DDD72}" type="pres">
      <dgm:prSet presAssocID="{88E2D9D2-243C-449A-BFC0-A89906ADD2FA}" presName="composite" presStyleCnt="0"/>
      <dgm:spPr/>
    </dgm:pt>
    <dgm:pt modelId="{4C0422B1-C077-4B4E-99ED-F49016AA8AE6}" type="pres">
      <dgm:prSet presAssocID="{88E2D9D2-243C-449A-BFC0-A89906ADD2FA}" presName="LShape" presStyleLbl="alignNode1" presStyleIdx="0" presStyleCnt="7"/>
      <dgm:spPr/>
    </dgm:pt>
    <dgm:pt modelId="{0DA9C35E-6646-4FE5-87E2-97F84A27000D}" type="pres">
      <dgm:prSet presAssocID="{88E2D9D2-243C-449A-BFC0-A89906ADD2FA}" presName="ParentText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7FAF2A-A893-4093-BFDB-607C027F7242}" type="pres">
      <dgm:prSet presAssocID="{88E2D9D2-243C-449A-BFC0-A89906ADD2FA}" presName="Triangle" presStyleLbl="alignNode1" presStyleIdx="1" presStyleCnt="7"/>
      <dgm:spPr/>
    </dgm:pt>
    <dgm:pt modelId="{4595C35A-4A50-4830-A358-E9EC4F5ADC43}" type="pres">
      <dgm:prSet presAssocID="{B8961830-704E-4F47-94FB-256B1A56CEC9}" presName="sibTrans" presStyleCnt="0"/>
      <dgm:spPr/>
    </dgm:pt>
    <dgm:pt modelId="{71CDEFDA-C17C-45D3-BB7C-A6F497F67EF3}" type="pres">
      <dgm:prSet presAssocID="{B8961830-704E-4F47-94FB-256B1A56CEC9}" presName="space" presStyleCnt="0"/>
      <dgm:spPr/>
    </dgm:pt>
    <dgm:pt modelId="{1A0AE288-0FBA-45A7-979C-BF066297A0BF}" type="pres">
      <dgm:prSet presAssocID="{68F985A3-C074-4E77-B64B-C50C88B08068}" presName="composite" presStyleCnt="0"/>
      <dgm:spPr/>
    </dgm:pt>
    <dgm:pt modelId="{8722C841-2CD6-4615-8FCB-7CB72C7E6CFF}" type="pres">
      <dgm:prSet presAssocID="{68F985A3-C074-4E77-B64B-C50C88B08068}" presName="LShape" presStyleLbl="alignNode1" presStyleIdx="2" presStyleCnt="7"/>
      <dgm:spPr/>
    </dgm:pt>
    <dgm:pt modelId="{670E2503-BC53-4E23-A1AB-805CB05FB95B}" type="pres">
      <dgm:prSet presAssocID="{68F985A3-C074-4E77-B64B-C50C88B08068}" presName="ParentText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71FD4D-1AD0-4D04-9C2C-C091115FB3A6}" type="pres">
      <dgm:prSet presAssocID="{68F985A3-C074-4E77-B64B-C50C88B08068}" presName="Triangle" presStyleLbl="alignNode1" presStyleIdx="3" presStyleCnt="7"/>
      <dgm:spPr/>
    </dgm:pt>
    <dgm:pt modelId="{5382CCCE-2EBD-48D9-85CE-E7C0CA69A2C5}" type="pres">
      <dgm:prSet presAssocID="{15509242-47BA-4B98-BB39-BCD16AD7E121}" presName="sibTrans" presStyleCnt="0"/>
      <dgm:spPr/>
    </dgm:pt>
    <dgm:pt modelId="{C78C0711-F78C-41F2-8325-C3C2B0E9218D}" type="pres">
      <dgm:prSet presAssocID="{15509242-47BA-4B98-BB39-BCD16AD7E121}" presName="space" presStyleCnt="0"/>
      <dgm:spPr/>
    </dgm:pt>
    <dgm:pt modelId="{6FBE6387-81CA-4D46-B3C2-C36499853023}" type="pres">
      <dgm:prSet presAssocID="{F5990484-289A-4F84-8375-02F09B595983}" presName="composite" presStyleCnt="0"/>
      <dgm:spPr/>
    </dgm:pt>
    <dgm:pt modelId="{AC44A1DB-1650-4A70-B41C-AC5375D3856B}" type="pres">
      <dgm:prSet presAssocID="{F5990484-289A-4F84-8375-02F09B595983}" presName="LShape" presStyleLbl="alignNode1" presStyleIdx="4" presStyleCnt="7"/>
      <dgm:spPr/>
    </dgm:pt>
    <dgm:pt modelId="{B563F98D-649B-4930-BA8D-AD51E1E7C526}" type="pres">
      <dgm:prSet presAssocID="{F5990484-289A-4F84-8375-02F09B595983}" presName="ParentText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236F27-B7DE-4A85-AA49-37ECFAF9CB5C}" type="pres">
      <dgm:prSet presAssocID="{F5990484-289A-4F84-8375-02F09B595983}" presName="Triangle" presStyleLbl="alignNode1" presStyleIdx="5" presStyleCnt="7"/>
      <dgm:spPr/>
    </dgm:pt>
    <dgm:pt modelId="{3E7AF367-FD2B-4AF8-BE94-530762807A22}" type="pres">
      <dgm:prSet presAssocID="{E8A5463A-9DCA-4AA9-AD89-70DE59BCB7BD}" presName="sibTrans" presStyleCnt="0"/>
      <dgm:spPr/>
    </dgm:pt>
    <dgm:pt modelId="{576D974C-3B2F-4BB2-ACF2-0EA977EFC1AC}" type="pres">
      <dgm:prSet presAssocID="{E8A5463A-9DCA-4AA9-AD89-70DE59BCB7BD}" presName="space" presStyleCnt="0"/>
      <dgm:spPr/>
    </dgm:pt>
    <dgm:pt modelId="{D6F29C75-07C8-48F0-BD98-BB50C731B1E5}" type="pres">
      <dgm:prSet presAssocID="{3BC4E0D6-62C6-46F1-B53A-21BBD6F59E72}" presName="composite" presStyleCnt="0"/>
      <dgm:spPr/>
    </dgm:pt>
    <dgm:pt modelId="{844024B9-C5F8-4845-ADC1-2F902423AD6C}" type="pres">
      <dgm:prSet presAssocID="{3BC4E0D6-62C6-46F1-B53A-21BBD6F59E72}" presName="LShape" presStyleLbl="alignNode1" presStyleIdx="6" presStyleCnt="7"/>
      <dgm:spPr/>
    </dgm:pt>
    <dgm:pt modelId="{2B948E48-C6CD-42EE-A880-04616039D6F9}" type="pres">
      <dgm:prSet presAssocID="{3BC4E0D6-62C6-46F1-B53A-21BBD6F59E72}" presName="ParentText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C31D312-68EF-4ABF-93E2-5B4182136C2A}" type="presOf" srcId="{F5990484-289A-4F84-8375-02F09B595983}" destId="{B563F98D-649B-4930-BA8D-AD51E1E7C526}" srcOrd="0" destOrd="0" presId="urn:microsoft.com/office/officeart/2009/3/layout/StepUpProcess"/>
    <dgm:cxn modelId="{61BDDF01-746C-49F2-871B-FDED946D032D}" type="presOf" srcId="{88E2D9D2-243C-449A-BFC0-A89906ADD2FA}" destId="{0DA9C35E-6646-4FE5-87E2-97F84A27000D}" srcOrd="0" destOrd="0" presId="urn:microsoft.com/office/officeart/2009/3/layout/StepUpProcess"/>
    <dgm:cxn modelId="{3B262B4D-63B8-4F1F-8E5C-C6931D21C514}" type="presOf" srcId="{68F985A3-C074-4E77-B64B-C50C88B08068}" destId="{670E2503-BC53-4E23-A1AB-805CB05FB95B}" srcOrd="0" destOrd="0" presId="urn:microsoft.com/office/officeart/2009/3/layout/StepUpProcess"/>
    <dgm:cxn modelId="{630538FF-4F67-451C-97AF-7E625F706485}" type="presOf" srcId="{3BC4E0D6-62C6-46F1-B53A-21BBD6F59E72}" destId="{2B948E48-C6CD-42EE-A880-04616039D6F9}" srcOrd="0" destOrd="0" presId="urn:microsoft.com/office/officeart/2009/3/layout/StepUpProcess"/>
    <dgm:cxn modelId="{B56AE3A5-43C1-4CB0-9CCB-2CF2E874BF62}" srcId="{E86F0E85-3F7F-47EF-BF8D-16F80BEBD8B6}" destId="{3BC4E0D6-62C6-46F1-B53A-21BBD6F59E72}" srcOrd="3" destOrd="0" parTransId="{B1E5EFEA-350E-4F3A-8955-2DF43E037E00}" sibTransId="{84CE3056-B1F0-40DA-ADE6-779AE432F934}"/>
    <dgm:cxn modelId="{0501B353-FF36-4633-9987-4869AE4C23C7}" srcId="{E86F0E85-3F7F-47EF-BF8D-16F80BEBD8B6}" destId="{88E2D9D2-243C-449A-BFC0-A89906ADD2FA}" srcOrd="0" destOrd="0" parTransId="{A2C64391-9CA6-4061-B589-740748B4E30A}" sibTransId="{B8961830-704E-4F47-94FB-256B1A56CEC9}"/>
    <dgm:cxn modelId="{3BECC14D-F0BC-4481-82B2-FFA34908DF0E}" srcId="{E86F0E85-3F7F-47EF-BF8D-16F80BEBD8B6}" destId="{F5990484-289A-4F84-8375-02F09B595983}" srcOrd="2" destOrd="0" parTransId="{10BBA8FC-4283-4DE3-921A-9AEE6765AE38}" sibTransId="{E8A5463A-9DCA-4AA9-AD89-70DE59BCB7BD}"/>
    <dgm:cxn modelId="{F47259A6-9736-4D6A-843D-8CBD6E2C8E39}" type="presOf" srcId="{E86F0E85-3F7F-47EF-BF8D-16F80BEBD8B6}" destId="{FE98E397-4B9A-43E4-8FFA-5E770EA111C0}" srcOrd="0" destOrd="0" presId="urn:microsoft.com/office/officeart/2009/3/layout/StepUpProcess"/>
    <dgm:cxn modelId="{51C16577-30BC-4D02-B518-902F94137561}" srcId="{E86F0E85-3F7F-47EF-BF8D-16F80BEBD8B6}" destId="{68F985A3-C074-4E77-B64B-C50C88B08068}" srcOrd="1" destOrd="0" parTransId="{7E5DCC12-A6BC-45AB-9B02-5CC89909656B}" sibTransId="{15509242-47BA-4B98-BB39-BCD16AD7E121}"/>
    <dgm:cxn modelId="{6F62F2E0-4075-4EA3-96A5-3DBBA6815AF6}" type="presParOf" srcId="{FE98E397-4B9A-43E4-8FFA-5E770EA111C0}" destId="{5A7BF2B1-D6EE-4F44-8352-FB6E7A6DDD72}" srcOrd="0" destOrd="0" presId="urn:microsoft.com/office/officeart/2009/3/layout/StepUpProcess"/>
    <dgm:cxn modelId="{8C21C792-4340-4DC6-BFB9-8D02777EADE1}" type="presParOf" srcId="{5A7BF2B1-D6EE-4F44-8352-FB6E7A6DDD72}" destId="{4C0422B1-C077-4B4E-99ED-F49016AA8AE6}" srcOrd="0" destOrd="0" presId="urn:microsoft.com/office/officeart/2009/3/layout/StepUpProcess"/>
    <dgm:cxn modelId="{5A00A5B4-D47F-4D83-AB8C-4DE319AE6E0C}" type="presParOf" srcId="{5A7BF2B1-D6EE-4F44-8352-FB6E7A6DDD72}" destId="{0DA9C35E-6646-4FE5-87E2-97F84A27000D}" srcOrd="1" destOrd="0" presId="urn:microsoft.com/office/officeart/2009/3/layout/StepUpProcess"/>
    <dgm:cxn modelId="{57FCCD10-A1C1-4724-9A7F-B153E16BFB11}" type="presParOf" srcId="{5A7BF2B1-D6EE-4F44-8352-FB6E7A6DDD72}" destId="{347FAF2A-A893-4093-BFDB-607C027F7242}" srcOrd="2" destOrd="0" presId="urn:microsoft.com/office/officeart/2009/3/layout/StepUpProcess"/>
    <dgm:cxn modelId="{8EB4B61D-ECEC-4896-A2A3-60637C6E5A55}" type="presParOf" srcId="{FE98E397-4B9A-43E4-8FFA-5E770EA111C0}" destId="{4595C35A-4A50-4830-A358-E9EC4F5ADC43}" srcOrd="1" destOrd="0" presId="urn:microsoft.com/office/officeart/2009/3/layout/StepUpProcess"/>
    <dgm:cxn modelId="{75A4C614-1E2D-4DF8-B37B-578A76E1ECBE}" type="presParOf" srcId="{4595C35A-4A50-4830-A358-E9EC4F5ADC43}" destId="{71CDEFDA-C17C-45D3-BB7C-A6F497F67EF3}" srcOrd="0" destOrd="0" presId="urn:microsoft.com/office/officeart/2009/3/layout/StepUpProcess"/>
    <dgm:cxn modelId="{F13D5796-34CD-4737-A169-5F9B35088678}" type="presParOf" srcId="{FE98E397-4B9A-43E4-8FFA-5E770EA111C0}" destId="{1A0AE288-0FBA-45A7-979C-BF066297A0BF}" srcOrd="2" destOrd="0" presId="urn:microsoft.com/office/officeart/2009/3/layout/StepUpProcess"/>
    <dgm:cxn modelId="{435C9025-AF98-4088-9B14-D32C18623A89}" type="presParOf" srcId="{1A0AE288-0FBA-45A7-979C-BF066297A0BF}" destId="{8722C841-2CD6-4615-8FCB-7CB72C7E6CFF}" srcOrd="0" destOrd="0" presId="urn:microsoft.com/office/officeart/2009/3/layout/StepUpProcess"/>
    <dgm:cxn modelId="{8BD46156-D4EC-4893-9D6D-DC6D58A20A1E}" type="presParOf" srcId="{1A0AE288-0FBA-45A7-979C-BF066297A0BF}" destId="{670E2503-BC53-4E23-A1AB-805CB05FB95B}" srcOrd="1" destOrd="0" presId="urn:microsoft.com/office/officeart/2009/3/layout/StepUpProcess"/>
    <dgm:cxn modelId="{A6732A1D-FF81-4F18-8FE3-F54A6C6576EC}" type="presParOf" srcId="{1A0AE288-0FBA-45A7-979C-BF066297A0BF}" destId="{4971FD4D-1AD0-4D04-9C2C-C091115FB3A6}" srcOrd="2" destOrd="0" presId="urn:microsoft.com/office/officeart/2009/3/layout/StepUpProcess"/>
    <dgm:cxn modelId="{6C9F7890-D2E9-4986-AAA1-5E0A35B6B11A}" type="presParOf" srcId="{FE98E397-4B9A-43E4-8FFA-5E770EA111C0}" destId="{5382CCCE-2EBD-48D9-85CE-E7C0CA69A2C5}" srcOrd="3" destOrd="0" presId="urn:microsoft.com/office/officeart/2009/3/layout/StepUpProcess"/>
    <dgm:cxn modelId="{33EF6E0E-6833-416F-B6E5-3899654C87A6}" type="presParOf" srcId="{5382CCCE-2EBD-48D9-85CE-E7C0CA69A2C5}" destId="{C78C0711-F78C-41F2-8325-C3C2B0E9218D}" srcOrd="0" destOrd="0" presId="urn:microsoft.com/office/officeart/2009/3/layout/StepUpProcess"/>
    <dgm:cxn modelId="{D6E5A03A-5CDF-49C5-966D-0ADD25DCFC5A}" type="presParOf" srcId="{FE98E397-4B9A-43E4-8FFA-5E770EA111C0}" destId="{6FBE6387-81CA-4D46-B3C2-C36499853023}" srcOrd="4" destOrd="0" presId="urn:microsoft.com/office/officeart/2009/3/layout/StepUpProcess"/>
    <dgm:cxn modelId="{1DEA173A-1414-4562-BC0B-E70181D801C4}" type="presParOf" srcId="{6FBE6387-81CA-4D46-B3C2-C36499853023}" destId="{AC44A1DB-1650-4A70-B41C-AC5375D3856B}" srcOrd="0" destOrd="0" presId="urn:microsoft.com/office/officeart/2009/3/layout/StepUpProcess"/>
    <dgm:cxn modelId="{03FAE6E2-338A-4787-BC4E-54A1CE71A37C}" type="presParOf" srcId="{6FBE6387-81CA-4D46-B3C2-C36499853023}" destId="{B563F98D-649B-4930-BA8D-AD51E1E7C526}" srcOrd="1" destOrd="0" presId="urn:microsoft.com/office/officeart/2009/3/layout/StepUpProcess"/>
    <dgm:cxn modelId="{39706E41-EEF8-4E8A-A1B0-3120F5B70288}" type="presParOf" srcId="{6FBE6387-81CA-4D46-B3C2-C36499853023}" destId="{5B236F27-B7DE-4A85-AA49-37ECFAF9CB5C}" srcOrd="2" destOrd="0" presId="urn:microsoft.com/office/officeart/2009/3/layout/StepUpProcess"/>
    <dgm:cxn modelId="{FCF0C7F6-E1A2-4487-9619-D3E9B3582A7F}" type="presParOf" srcId="{FE98E397-4B9A-43E4-8FFA-5E770EA111C0}" destId="{3E7AF367-FD2B-4AF8-BE94-530762807A22}" srcOrd="5" destOrd="0" presId="urn:microsoft.com/office/officeart/2009/3/layout/StepUpProcess"/>
    <dgm:cxn modelId="{A1AFE3DC-381F-482D-A152-A415B26193C3}" type="presParOf" srcId="{3E7AF367-FD2B-4AF8-BE94-530762807A22}" destId="{576D974C-3B2F-4BB2-ACF2-0EA977EFC1AC}" srcOrd="0" destOrd="0" presId="urn:microsoft.com/office/officeart/2009/3/layout/StepUpProcess"/>
    <dgm:cxn modelId="{51827447-C0B6-474D-9410-FA9A894A2521}" type="presParOf" srcId="{FE98E397-4B9A-43E4-8FFA-5E770EA111C0}" destId="{D6F29C75-07C8-48F0-BD98-BB50C731B1E5}" srcOrd="6" destOrd="0" presId="urn:microsoft.com/office/officeart/2009/3/layout/StepUpProcess"/>
    <dgm:cxn modelId="{B05C50E5-D4A8-4B3E-B950-116C253F7A50}" type="presParOf" srcId="{D6F29C75-07C8-48F0-BD98-BB50C731B1E5}" destId="{844024B9-C5F8-4845-ADC1-2F902423AD6C}" srcOrd="0" destOrd="0" presId="urn:microsoft.com/office/officeart/2009/3/layout/StepUpProcess"/>
    <dgm:cxn modelId="{A81D6532-E7E9-4B14-8DED-772F237C17B2}" type="presParOf" srcId="{D6F29C75-07C8-48F0-BD98-BB50C731B1E5}" destId="{2B948E48-C6CD-42EE-A880-04616039D6F9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A835B16-8724-40F8-8ECC-857FABD31D3C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BBA7591-4EE3-46D3-BEDC-7C921AEA279A}">
      <dgm:prSet/>
      <dgm:spPr/>
      <dgm:t>
        <a:bodyPr/>
        <a:lstStyle/>
        <a:p>
          <a:pPr rtl="0"/>
          <a:r>
            <a:rPr lang="ru-RU" baseline="0" smtClean="0"/>
            <a:t>гуманизации</a:t>
          </a:r>
          <a:endParaRPr lang="ru-RU"/>
        </a:p>
      </dgm:t>
    </dgm:pt>
    <dgm:pt modelId="{7415899C-7F6D-4114-BAD7-D4D54405EB63}" type="parTrans" cxnId="{FC9CF450-00B1-411F-A2A8-FE0D1D4FAE56}">
      <dgm:prSet/>
      <dgm:spPr/>
      <dgm:t>
        <a:bodyPr/>
        <a:lstStyle/>
        <a:p>
          <a:endParaRPr lang="ru-RU"/>
        </a:p>
      </dgm:t>
    </dgm:pt>
    <dgm:pt modelId="{BFBECDFE-5CC8-4A80-BFA4-5355AFF08AF1}" type="sibTrans" cxnId="{FC9CF450-00B1-411F-A2A8-FE0D1D4FAE56}">
      <dgm:prSet/>
      <dgm:spPr/>
      <dgm:t>
        <a:bodyPr/>
        <a:lstStyle/>
        <a:p>
          <a:endParaRPr lang="ru-RU"/>
        </a:p>
      </dgm:t>
    </dgm:pt>
    <dgm:pt modelId="{323F2924-0404-42A1-9455-F05C0E937C65}">
      <dgm:prSet/>
      <dgm:spPr/>
      <dgm:t>
        <a:bodyPr/>
        <a:lstStyle/>
        <a:p>
          <a:pPr rtl="0"/>
          <a:r>
            <a:rPr lang="ru-RU" baseline="0" smtClean="0"/>
            <a:t>демократизации</a:t>
          </a:r>
          <a:endParaRPr lang="ru-RU"/>
        </a:p>
      </dgm:t>
    </dgm:pt>
    <dgm:pt modelId="{3AEFA485-0884-45F9-B31F-EB0B76F08E35}" type="parTrans" cxnId="{1889D04B-C3CB-40DE-B115-FB11317602F3}">
      <dgm:prSet/>
      <dgm:spPr/>
      <dgm:t>
        <a:bodyPr/>
        <a:lstStyle/>
        <a:p>
          <a:endParaRPr lang="ru-RU"/>
        </a:p>
      </dgm:t>
    </dgm:pt>
    <dgm:pt modelId="{ADCD960D-2C9A-4ACE-AF93-A7DD6C0D8728}" type="sibTrans" cxnId="{1889D04B-C3CB-40DE-B115-FB11317602F3}">
      <dgm:prSet/>
      <dgm:spPr/>
      <dgm:t>
        <a:bodyPr/>
        <a:lstStyle/>
        <a:p>
          <a:endParaRPr lang="ru-RU"/>
        </a:p>
      </dgm:t>
    </dgm:pt>
    <dgm:pt modelId="{2D8D9457-DDBD-4BE0-BEE7-F809DCBFB140}">
      <dgm:prSet/>
      <dgm:spPr/>
      <dgm:t>
        <a:bodyPr/>
        <a:lstStyle/>
        <a:p>
          <a:pPr rtl="0"/>
          <a:r>
            <a:rPr lang="ru-RU" baseline="0" smtClean="0"/>
            <a:t>опережающего образования</a:t>
          </a:r>
          <a:endParaRPr lang="ru-RU"/>
        </a:p>
      </dgm:t>
    </dgm:pt>
    <dgm:pt modelId="{8919DFC4-D881-4E85-96F1-7D68B9DB3E59}" type="parTrans" cxnId="{E6A734EF-1079-4E0C-A8FE-19EF21B7E79F}">
      <dgm:prSet/>
      <dgm:spPr/>
      <dgm:t>
        <a:bodyPr/>
        <a:lstStyle/>
        <a:p>
          <a:endParaRPr lang="ru-RU"/>
        </a:p>
      </dgm:t>
    </dgm:pt>
    <dgm:pt modelId="{A97A9D34-CFF8-4C91-B41B-89DC571D01A9}" type="sibTrans" cxnId="{E6A734EF-1079-4E0C-A8FE-19EF21B7E79F}">
      <dgm:prSet/>
      <dgm:spPr/>
      <dgm:t>
        <a:bodyPr/>
        <a:lstStyle/>
        <a:p>
          <a:endParaRPr lang="ru-RU"/>
        </a:p>
      </dgm:t>
    </dgm:pt>
    <dgm:pt modelId="{F8A043B1-87A6-4DD8-BB51-1E9469237541}">
      <dgm:prSet/>
      <dgm:spPr/>
      <dgm:t>
        <a:bodyPr/>
        <a:lstStyle/>
        <a:p>
          <a:pPr rtl="0"/>
          <a:r>
            <a:rPr lang="ru-RU" baseline="0" smtClean="0"/>
            <a:t>непрерывного образования. </a:t>
          </a:r>
          <a:endParaRPr lang="ru-RU"/>
        </a:p>
      </dgm:t>
    </dgm:pt>
    <dgm:pt modelId="{C81EC3AD-3F04-4DAE-A8AA-38E9A24339C5}" type="parTrans" cxnId="{B515F560-C476-40CF-88FF-BD7252A28B62}">
      <dgm:prSet/>
      <dgm:spPr/>
      <dgm:t>
        <a:bodyPr/>
        <a:lstStyle/>
        <a:p>
          <a:endParaRPr lang="ru-RU"/>
        </a:p>
      </dgm:t>
    </dgm:pt>
    <dgm:pt modelId="{D6430FDA-8380-4FF1-9F0A-32E83737E7D8}" type="sibTrans" cxnId="{B515F560-C476-40CF-88FF-BD7252A28B62}">
      <dgm:prSet/>
      <dgm:spPr/>
      <dgm:t>
        <a:bodyPr/>
        <a:lstStyle/>
        <a:p>
          <a:endParaRPr lang="ru-RU"/>
        </a:p>
      </dgm:t>
    </dgm:pt>
    <dgm:pt modelId="{2F8254B8-0928-43B5-A8AE-94CC56994DD5}" type="pres">
      <dgm:prSet presAssocID="{BA835B16-8724-40F8-8ECC-857FABD31D3C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6EF2E1A-4310-48D1-B5E6-D909CCC97DBF}" type="pres">
      <dgm:prSet presAssocID="{2BBA7591-4EE3-46D3-BEDC-7C921AEA279A}" presName="circle1" presStyleLbl="node1" presStyleIdx="0" presStyleCnt="4"/>
      <dgm:spPr/>
    </dgm:pt>
    <dgm:pt modelId="{0B3E8065-6615-40C7-900B-E649267D4625}" type="pres">
      <dgm:prSet presAssocID="{2BBA7591-4EE3-46D3-BEDC-7C921AEA279A}" presName="space" presStyleCnt="0"/>
      <dgm:spPr/>
    </dgm:pt>
    <dgm:pt modelId="{62F34E24-823C-476E-858C-ED7E9775AE15}" type="pres">
      <dgm:prSet presAssocID="{2BBA7591-4EE3-46D3-BEDC-7C921AEA279A}" presName="rect1" presStyleLbl="alignAcc1" presStyleIdx="0" presStyleCnt="4"/>
      <dgm:spPr/>
      <dgm:t>
        <a:bodyPr/>
        <a:lstStyle/>
        <a:p>
          <a:endParaRPr lang="ru-RU"/>
        </a:p>
      </dgm:t>
    </dgm:pt>
    <dgm:pt modelId="{64B66386-3F27-455E-98D9-437A2B3DC404}" type="pres">
      <dgm:prSet presAssocID="{323F2924-0404-42A1-9455-F05C0E937C65}" presName="vertSpace2" presStyleLbl="node1" presStyleIdx="0" presStyleCnt="4"/>
      <dgm:spPr/>
    </dgm:pt>
    <dgm:pt modelId="{F34BA506-4528-47D6-A4FA-13DFC3B06E95}" type="pres">
      <dgm:prSet presAssocID="{323F2924-0404-42A1-9455-F05C0E937C65}" presName="circle2" presStyleLbl="node1" presStyleIdx="1" presStyleCnt="4"/>
      <dgm:spPr/>
    </dgm:pt>
    <dgm:pt modelId="{C6210C07-AAB3-4094-8C58-A34E06B60495}" type="pres">
      <dgm:prSet presAssocID="{323F2924-0404-42A1-9455-F05C0E937C65}" presName="rect2" presStyleLbl="alignAcc1" presStyleIdx="1" presStyleCnt="4"/>
      <dgm:spPr/>
      <dgm:t>
        <a:bodyPr/>
        <a:lstStyle/>
        <a:p>
          <a:endParaRPr lang="ru-RU"/>
        </a:p>
      </dgm:t>
    </dgm:pt>
    <dgm:pt modelId="{F90BA1B3-01CB-488E-BD32-60E15ACA5BA6}" type="pres">
      <dgm:prSet presAssocID="{2D8D9457-DDBD-4BE0-BEE7-F809DCBFB140}" presName="vertSpace3" presStyleLbl="node1" presStyleIdx="1" presStyleCnt="4"/>
      <dgm:spPr/>
    </dgm:pt>
    <dgm:pt modelId="{A81B669B-CA77-4E0D-8BD3-9283D7BE93E3}" type="pres">
      <dgm:prSet presAssocID="{2D8D9457-DDBD-4BE0-BEE7-F809DCBFB140}" presName="circle3" presStyleLbl="node1" presStyleIdx="2" presStyleCnt="4"/>
      <dgm:spPr/>
    </dgm:pt>
    <dgm:pt modelId="{0416B3B1-1FE6-46D1-9D8C-C9986E9D0FB5}" type="pres">
      <dgm:prSet presAssocID="{2D8D9457-DDBD-4BE0-BEE7-F809DCBFB140}" presName="rect3" presStyleLbl="alignAcc1" presStyleIdx="2" presStyleCnt="4"/>
      <dgm:spPr/>
      <dgm:t>
        <a:bodyPr/>
        <a:lstStyle/>
        <a:p>
          <a:endParaRPr lang="ru-RU"/>
        </a:p>
      </dgm:t>
    </dgm:pt>
    <dgm:pt modelId="{E960A462-F0CF-4872-B428-F3F63166C4B6}" type="pres">
      <dgm:prSet presAssocID="{F8A043B1-87A6-4DD8-BB51-1E9469237541}" presName="vertSpace4" presStyleLbl="node1" presStyleIdx="2" presStyleCnt="4"/>
      <dgm:spPr/>
    </dgm:pt>
    <dgm:pt modelId="{18B32B27-722E-4E17-A3A6-EA8A14226277}" type="pres">
      <dgm:prSet presAssocID="{F8A043B1-87A6-4DD8-BB51-1E9469237541}" presName="circle4" presStyleLbl="node1" presStyleIdx="3" presStyleCnt="4"/>
      <dgm:spPr/>
    </dgm:pt>
    <dgm:pt modelId="{EAFBCA3B-540F-445E-9DE3-7FF39D488B4A}" type="pres">
      <dgm:prSet presAssocID="{F8A043B1-87A6-4DD8-BB51-1E9469237541}" presName="rect4" presStyleLbl="alignAcc1" presStyleIdx="3" presStyleCnt="4"/>
      <dgm:spPr/>
      <dgm:t>
        <a:bodyPr/>
        <a:lstStyle/>
        <a:p>
          <a:endParaRPr lang="ru-RU"/>
        </a:p>
      </dgm:t>
    </dgm:pt>
    <dgm:pt modelId="{8D46BF39-8620-4D53-A97E-9E5190CCC939}" type="pres">
      <dgm:prSet presAssocID="{2BBA7591-4EE3-46D3-BEDC-7C921AEA279A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E4A8D0-AAA8-4707-B0C1-5F1CE77EF76B}" type="pres">
      <dgm:prSet presAssocID="{323F2924-0404-42A1-9455-F05C0E937C65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1046BC-BF00-45FD-8C70-778B4B2F1A28}" type="pres">
      <dgm:prSet presAssocID="{2D8D9457-DDBD-4BE0-BEE7-F809DCBFB140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1BC07E-A4BE-46B9-978D-5070B3FD1C4F}" type="pres">
      <dgm:prSet presAssocID="{F8A043B1-87A6-4DD8-BB51-1E9469237541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B1B395B-5327-4AAC-B2CF-D47811397998}" type="presOf" srcId="{323F2924-0404-42A1-9455-F05C0E937C65}" destId="{C6210C07-AAB3-4094-8C58-A34E06B60495}" srcOrd="0" destOrd="0" presId="urn:microsoft.com/office/officeart/2005/8/layout/target3"/>
    <dgm:cxn modelId="{D925DC95-4119-4D2B-A9BF-6017F5B7481E}" type="presOf" srcId="{BA835B16-8724-40F8-8ECC-857FABD31D3C}" destId="{2F8254B8-0928-43B5-A8AE-94CC56994DD5}" srcOrd="0" destOrd="0" presId="urn:microsoft.com/office/officeart/2005/8/layout/target3"/>
    <dgm:cxn modelId="{A1FEA7D0-0B7D-49BA-9C0E-C28A49AB27E8}" type="presOf" srcId="{2BBA7591-4EE3-46D3-BEDC-7C921AEA279A}" destId="{8D46BF39-8620-4D53-A97E-9E5190CCC939}" srcOrd="1" destOrd="0" presId="urn:microsoft.com/office/officeart/2005/8/layout/target3"/>
    <dgm:cxn modelId="{09F0D231-63C9-44C3-96C4-9C33D2F2BC28}" type="presOf" srcId="{F8A043B1-87A6-4DD8-BB51-1E9469237541}" destId="{EAFBCA3B-540F-445E-9DE3-7FF39D488B4A}" srcOrd="0" destOrd="0" presId="urn:microsoft.com/office/officeart/2005/8/layout/target3"/>
    <dgm:cxn modelId="{FC9CF450-00B1-411F-A2A8-FE0D1D4FAE56}" srcId="{BA835B16-8724-40F8-8ECC-857FABD31D3C}" destId="{2BBA7591-4EE3-46D3-BEDC-7C921AEA279A}" srcOrd="0" destOrd="0" parTransId="{7415899C-7F6D-4114-BAD7-D4D54405EB63}" sibTransId="{BFBECDFE-5CC8-4A80-BFA4-5355AFF08AF1}"/>
    <dgm:cxn modelId="{E6A734EF-1079-4E0C-A8FE-19EF21B7E79F}" srcId="{BA835B16-8724-40F8-8ECC-857FABD31D3C}" destId="{2D8D9457-DDBD-4BE0-BEE7-F809DCBFB140}" srcOrd="2" destOrd="0" parTransId="{8919DFC4-D881-4E85-96F1-7D68B9DB3E59}" sibTransId="{A97A9D34-CFF8-4C91-B41B-89DC571D01A9}"/>
    <dgm:cxn modelId="{1889D04B-C3CB-40DE-B115-FB11317602F3}" srcId="{BA835B16-8724-40F8-8ECC-857FABD31D3C}" destId="{323F2924-0404-42A1-9455-F05C0E937C65}" srcOrd="1" destOrd="0" parTransId="{3AEFA485-0884-45F9-B31F-EB0B76F08E35}" sibTransId="{ADCD960D-2C9A-4ACE-AF93-A7DD6C0D8728}"/>
    <dgm:cxn modelId="{B3E8BBC8-747D-4033-BD5D-1C5A9C1B0657}" type="presOf" srcId="{323F2924-0404-42A1-9455-F05C0E937C65}" destId="{3CE4A8D0-AAA8-4707-B0C1-5F1CE77EF76B}" srcOrd="1" destOrd="0" presId="urn:microsoft.com/office/officeart/2005/8/layout/target3"/>
    <dgm:cxn modelId="{2E4082B9-39E2-44E4-BCE3-9E9F02B888CE}" type="presOf" srcId="{2BBA7591-4EE3-46D3-BEDC-7C921AEA279A}" destId="{62F34E24-823C-476E-858C-ED7E9775AE15}" srcOrd="0" destOrd="0" presId="urn:microsoft.com/office/officeart/2005/8/layout/target3"/>
    <dgm:cxn modelId="{5A9A8F4A-FD21-406B-8525-39EAF24E49C6}" type="presOf" srcId="{F8A043B1-87A6-4DD8-BB51-1E9469237541}" destId="{6E1BC07E-A4BE-46B9-978D-5070B3FD1C4F}" srcOrd="1" destOrd="0" presId="urn:microsoft.com/office/officeart/2005/8/layout/target3"/>
    <dgm:cxn modelId="{B515F560-C476-40CF-88FF-BD7252A28B62}" srcId="{BA835B16-8724-40F8-8ECC-857FABD31D3C}" destId="{F8A043B1-87A6-4DD8-BB51-1E9469237541}" srcOrd="3" destOrd="0" parTransId="{C81EC3AD-3F04-4DAE-A8AA-38E9A24339C5}" sibTransId="{D6430FDA-8380-4FF1-9F0A-32E83737E7D8}"/>
    <dgm:cxn modelId="{90E33702-195E-42C1-8531-10089ACEA120}" type="presOf" srcId="{2D8D9457-DDBD-4BE0-BEE7-F809DCBFB140}" destId="{E91046BC-BF00-45FD-8C70-778B4B2F1A28}" srcOrd="1" destOrd="0" presId="urn:microsoft.com/office/officeart/2005/8/layout/target3"/>
    <dgm:cxn modelId="{5CFAE4D6-431C-4E54-86FB-07CC1E78FDEE}" type="presOf" srcId="{2D8D9457-DDBD-4BE0-BEE7-F809DCBFB140}" destId="{0416B3B1-1FE6-46D1-9D8C-C9986E9D0FB5}" srcOrd="0" destOrd="0" presId="urn:microsoft.com/office/officeart/2005/8/layout/target3"/>
    <dgm:cxn modelId="{541CFE0A-3BF4-4797-81D9-0C9ACA75D325}" type="presParOf" srcId="{2F8254B8-0928-43B5-A8AE-94CC56994DD5}" destId="{B6EF2E1A-4310-48D1-B5E6-D909CCC97DBF}" srcOrd="0" destOrd="0" presId="urn:microsoft.com/office/officeart/2005/8/layout/target3"/>
    <dgm:cxn modelId="{1EB8B3E2-1C4B-423B-B727-C957754324C7}" type="presParOf" srcId="{2F8254B8-0928-43B5-A8AE-94CC56994DD5}" destId="{0B3E8065-6615-40C7-900B-E649267D4625}" srcOrd="1" destOrd="0" presId="urn:microsoft.com/office/officeart/2005/8/layout/target3"/>
    <dgm:cxn modelId="{6C627171-A66B-4F90-984D-561953D01460}" type="presParOf" srcId="{2F8254B8-0928-43B5-A8AE-94CC56994DD5}" destId="{62F34E24-823C-476E-858C-ED7E9775AE15}" srcOrd="2" destOrd="0" presId="urn:microsoft.com/office/officeart/2005/8/layout/target3"/>
    <dgm:cxn modelId="{31982A72-985E-49AD-AC03-2B255CD87D26}" type="presParOf" srcId="{2F8254B8-0928-43B5-A8AE-94CC56994DD5}" destId="{64B66386-3F27-455E-98D9-437A2B3DC404}" srcOrd="3" destOrd="0" presId="urn:microsoft.com/office/officeart/2005/8/layout/target3"/>
    <dgm:cxn modelId="{15872103-193B-484D-9230-06E85D5DACF7}" type="presParOf" srcId="{2F8254B8-0928-43B5-A8AE-94CC56994DD5}" destId="{F34BA506-4528-47D6-A4FA-13DFC3B06E95}" srcOrd="4" destOrd="0" presId="urn:microsoft.com/office/officeart/2005/8/layout/target3"/>
    <dgm:cxn modelId="{E3E3B60C-7DBF-4BBA-ACD2-ED6E9FE0E601}" type="presParOf" srcId="{2F8254B8-0928-43B5-A8AE-94CC56994DD5}" destId="{C6210C07-AAB3-4094-8C58-A34E06B60495}" srcOrd="5" destOrd="0" presId="urn:microsoft.com/office/officeart/2005/8/layout/target3"/>
    <dgm:cxn modelId="{6C19CAFD-A1F5-4586-B406-DB72BE824BA7}" type="presParOf" srcId="{2F8254B8-0928-43B5-A8AE-94CC56994DD5}" destId="{F90BA1B3-01CB-488E-BD32-60E15ACA5BA6}" srcOrd="6" destOrd="0" presId="urn:microsoft.com/office/officeart/2005/8/layout/target3"/>
    <dgm:cxn modelId="{66F7FD8B-C64F-48DA-9501-6CCF6A4E10F5}" type="presParOf" srcId="{2F8254B8-0928-43B5-A8AE-94CC56994DD5}" destId="{A81B669B-CA77-4E0D-8BD3-9283D7BE93E3}" srcOrd="7" destOrd="0" presId="urn:microsoft.com/office/officeart/2005/8/layout/target3"/>
    <dgm:cxn modelId="{31DA83A4-0FEB-4742-9589-56E08D6D2E4F}" type="presParOf" srcId="{2F8254B8-0928-43B5-A8AE-94CC56994DD5}" destId="{0416B3B1-1FE6-46D1-9D8C-C9986E9D0FB5}" srcOrd="8" destOrd="0" presId="urn:microsoft.com/office/officeart/2005/8/layout/target3"/>
    <dgm:cxn modelId="{1B0E9E87-4006-4EDB-9753-AF64BED7E389}" type="presParOf" srcId="{2F8254B8-0928-43B5-A8AE-94CC56994DD5}" destId="{E960A462-F0CF-4872-B428-F3F63166C4B6}" srcOrd="9" destOrd="0" presId="urn:microsoft.com/office/officeart/2005/8/layout/target3"/>
    <dgm:cxn modelId="{A39A45F2-8BB3-4793-BD64-9D97AAAE9F91}" type="presParOf" srcId="{2F8254B8-0928-43B5-A8AE-94CC56994DD5}" destId="{18B32B27-722E-4E17-A3A6-EA8A14226277}" srcOrd="10" destOrd="0" presId="urn:microsoft.com/office/officeart/2005/8/layout/target3"/>
    <dgm:cxn modelId="{95DBAFC4-8F6D-45FC-A468-0070D31C1920}" type="presParOf" srcId="{2F8254B8-0928-43B5-A8AE-94CC56994DD5}" destId="{EAFBCA3B-540F-445E-9DE3-7FF39D488B4A}" srcOrd="11" destOrd="0" presId="urn:microsoft.com/office/officeart/2005/8/layout/target3"/>
    <dgm:cxn modelId="{3EA8C1FE-7F42-4036-953A-AB32B416FA32}" type="presParOf" srcId="{2F8254B8-0928-43B5-A8AE-94CC56994DD5}" destId="{8D46BF39-8620-4D53-A97E-9E5190CCC939}" srcOrd="12" destOrd="0" presId="urn:microsoft.com/office/officeart/2005/8/layout/target3"/>
    <dgm:cxn modelId="{77C46D8F-E734-47DA-A7BF-DBB5568D8BB0}" type="presParOf" srcId="{2F8254B8-0928-43B5-A8AE-94CC56994DD5}" destId="{3CE4A8D0-AAA8-4707-B0C1-5F1CE77EF76B}" srcOrd="13" destOrd="0" presId="urn:microsoft.com/office/officeart/2005/8/layout/target3"/>
    <dgm:cxn modelId="{B19C6F04-55CE-462B-87D9-105A61AFF5AC}" type="presParOf" srcId="{2F8254B8-0928-43B5-A8AE-94CC56994DD5}" destId="{E91046BC-BF00-45FD-8C70-778B4B2F1A28}" srcOrd="14" destOrd="0" presId="urn:microsoft.com/office/officeart/2005/8/layout/target3"/>
    <dgm:cxn modelId="{20229A6D-341C-4708-9049-25BE0CD60DF8}" type="presParOf" srcId="{2F8254B8-0928-43B5-A8AE-94CC56994DD5}" destId="{6E1BC07E-A4BE-46B9-978D-5070B3FD1C4F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FBC56D3-092F-470A-9574-75735A871DF6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ru-RU"/>
        </a:p>
      </dgm:t>
    </dgm:pt>
    <dgm:pt modelId="{A560003B-FF3E-41A0-B5B3-161D7F3285E9}">
      <dgm:prSet/>
      <dgm:spPr/>
      <dgm:t>
        <a:bodyPr/>
        <a:lstStyle/>
        <a:p>
          <a:pPr rtl="0"/>
          <a:r>
            <a:rPr lang="ru-RU" baseline="0" smtClean="0"/>
            <a:t>Магистратура — это второй уровень трехуровневой системы высшего образования, созданной в процессе реформирования российской образовательной системы согласно Болонскому процессу </a:t>
          </a:r>
          <a:endParaRPr lang="ru-RU"/>
        </a:p>
      </dgm:t>
    </dgm:pt>
    <dgm:pt modelId="{A1A82445-BAF0-41C2-8301-8904FAED9B01}" type="parTrans" cxnId="{AD839F49-1D70-48F1-8B07-B1D3B5BFCDF5}">
      <dgm:prSet/>
      <dgm:spPr/>
      <dgm:t>
        <a:bodyPr/>
        <a:lstStyle/>
        <a:p>
          <a:endParaRPr lang="ru-RU"/>
        </a:p>
      </dgm:t>
    </dgm:pt>
    <dgm:pt modelId="{3C5FD67F-4CD4-4B10-A9F5-6CE95D7DA606}" type="sibTrans" cxnId="{AD839F49-1D70-48F1-8B07-B1D3B5BFCDF5}">
      <dgm:prSet/>
      <dgm:spPr/>
      <dgm:t>
        <a:bodyPr/>
        <a:lstStyle/>
        <a:p>
          <a:endParaRPr lang="ru-RU"/>
        </a:p>
      </dgm:t>
    </dgm:pt>
    <dgm:pt modelId="{AA664037-6717-44E9-97C6-45C2FB2A1A57}">
      <dgm:prSet/>
      <dgm:spPr/>
      <dgm:t>
        <a:bodyPr/>
        <a:lstStyle/>
        <a:p>
          <a:pPr rtl="0"/>
          <a:r>
            <a:rPr lang="ru-RU" baseline="0" smtClean="0"/>
            <a:t>В современной России магистерские программы начали создаваться после введения в 1994 году </a:t>
          </a:r>
          <a:endParaRPr lang="ru-RU"/>
        </a:p>
      </dgm:t>
    </dgm:pt>
    <dgm:pt modelId="{4E1A1C82-0AEE-47F3-867A-DBC54ECD8721}" type="parTrans" cxnId="{D5A9E0F7-899D-46C1-912B-D039DCA19B92}">
      <dgm:prSet/>
      <dgm:spPr/>
      <dgm:t>
        <a:bodyPr/>
        <a:lstStyle/>
        <a:p>
          <a:endParaRPr lang="ru-RU"/>
        </a:p>
      </dgm:t>
    </dgm:pt>
    <dgm:pt modelId="{E0B6FD46-467C-4AC2-9CC7-FCB230D318CD}" type="sibTrans" cxnId="{D5A9E0F7-899D-46C1-912B-D039DCA19B92}">
      <dgm:prSet/>
      <dgm:spPr/>
      <dgm:t>
        <a:bodyPr/>
        <a:lstStyle/>
        <a:p>
          <a:endParaRPr lang="ru-RU"/>
        </a:p>
      </dgm:t>
    </dgm:pt>
    <dgm:pt modelId="{3142BFEC-25A1-4000-98D4-9766C5E1A308}">
      <dgm:prSet/>
      <dgm:spPr/>
      <dgm:t>
        <a:bodyPr/>
        <a:lstStyle/>
        <a:p>
          <a:pPr rtl="0"/>
          <a:r>
            <a:rPr lang="ru-RU" baseline="0" smtClean="0"/>
            <a:t>Основная задача магистратуры — подготовить профессионалов для успешной карьеры в международных и российских компаниях, а также аналитической, консультационной, научно-исследовательской и преподавательской деятельности. </a:t>
          </a:r>
          <a:endParaRPr lang="ru-RU"/>
        </a:p>
      </dgm:t>
    </dgm:pt>
    <dgm:pt modelId="{C2C3CB42-9285-482C-9DC0-25017B0359CF}" type="parTrans" cxnId="{F80286BC-F408-4487-9BAE-CA2A2F9868F9}">
      <dgm:prSet/>
      <dgm:spPr/>
      <dgm:t>
        <a:bodyPr/>
        <a:lstStyle/>
        <a:p>
          <a:endParaRPr lang="ru-RU"/>
        </a:p>
      </dgm:t>
    </dgm:pt>
    <dgm:pt modelId="{E160F97A-15F7-4501-A02D-1A505ED10DBD}" type="sibTrans" cxnId="{F80286BC-F408-4487-9BAE-CA2A2F9868F9}">
      <dgm:prSet/>
      <dgm:spPr/>
      <dgm:t>
        <a:bodyPr/>
        <a:lstStyle/>
        <a:p>
          <a:endParaRPr lang="ru-RU"/>
        </a:p>
      </dgm:t>
    </dgm:pt>
    <dgm:pt modelId="{D5B1E05E-4E7D-4B0F-A899-A8E49E8ED9EB}" type="pres">
      <dgm:prSet presAssocID="{0FBC56D3-092F-470A-9574-75735A871DF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BAD0A1F-0974-491D-B3E5-781093151CDC}" type="pres">
      <dgm:prSet presAssocID="{A560003B-FF3E-41A0-B5B3-161D7F3285E9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ADB193-A5E5-48BB-8AED-684490D92359}" type="pres">
      <dgm:prSet presAssocID="{3C5FD67F-4CD4-4B10-A9F5-6CE95D7DA606}" presName="spacer" presStyleCnt="0"/>
      <dgm:spPr/>
    </dgm:pt>
    <dgm:pt modelId="{9D6245F1-1B32-4BFE-B617-43D2A9522A5D}" type="pres">
      <dgm:prSet presAssocID="{AA664037-6717-44E9-97C6-45C2FB2A1A5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D72FD1-DA73-4CE8-B7FC-054DC2A52375}" type="pres">
      <dgm:prSet presAssocID="{E0B6FD46-467C-4AC2-9CC7-FCB230D318CD}" presName="spacer" presStyleCnt="0"/>
      <dgm:spPr/>
    </dgm:pt>
    <dgm:pt modelId="{441C471B-7FEA-44F5-B1CA-011FF33EC253}" type="pres">
      <dgm:prSet presAssocID="{3142BFEC-25A1-4000-98D4-9766C5E1A30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80286BC-F408-4487-9BAE-CA2A2F9868F9}" srcId="{0FBC56D3-092F-470A-9574-75735A871DF6}" destId="{3142BFEC-25A1-4000-98D4-9766C5E1A308}" srcOrd="2" destOrd="0" parTransId="{C2C3CB42-9285-482C-9DC0-25017B0359CF}" sibTransId="{E160F97A-15F7-4501-A02D-1A505ED10DBD}"/>
    <dgm:cxn modelId="{AD839F49-1D70-48F1-8B07-B1D3B5BFCDF5}" srcId="{0FBC56D3-092F-470A-9574-75735A871DF6}" destId="{A560003B-FF3E-41A0-B5B3-161D7F3285E9}" srcOrd="0" destOrd="0" parTransId="{A1A82445-BAF0-41C2-8301-8904FAED9B01}" sibTransId="{3C5FD67F-4CD4-4B10-A9F5-6CE95D7DA606}"/>
    <dgm:cxn modelId="{637B8F14-26E8-4EEE-9D05-35F1DC4A93F8}" type="presOf" srcId="{A560003B-FF3E-41A0-B5B3-161D7F3285E9}" destId="{CBAD0A1F-0974-491D-B3E5-781093151CDC}" srcOrd="0" destOrd="0" presId="urn:microsoft.com/office/officeart/2005/8/layout/vList2"/>
    <dgm:cxn modelId="{D5A9E0F7-899D-46C1-912B-D039DCA19B92}" srcId="{0FBC56D3-092F-470A-9574-75735A871DF6}" destId="{AA664037-6717-44E9-97C6-45C2FB2A1A57}" srcOrd="1" destOrd="0" parTransId="{4E1A1C82-0AEE-47F3-867A-DBC54ECD8721}" sibTransId="{E0B6FD46-467C-4AC2-9CC7-FCB230D318CD}"/>
    <dgm:cxn modelId="{EE50CC10-44AE-422F-B47F-124227B1ED57}" type="presOf" srcId="{3142BFEC-25A1-4000-98D4-9766C5E1A308}" destId="{441C471B-7FEA-44F5-B1CA-011FF33EC253}" srcOrd="0" destOrd="0" presId="urn:microsoft.com/office/officeart/2005/8/layout/vList2"/>
    <dgm:cxn modelId="{738E9DB4-9951-4354-94B2-54FDB34CB4D6}" type="presOf" srcId="{0FBC56D3-092F-470A-9574-75735A871DF6}" destId="{D5B1E05E-4E7D-4B0F-A899-A8E49E8ED9EB}" srcOrd="0" destOrd="0" presId="urn:microsoft.com/office/officeart/2005/8/layout/vList2"/>
    <dgm:cxn modelId="{A361CF0F-882F-4A84-B4C4-635D7BCC3EE9}" type="presOf" srcId="{AA664037-6717-44E9-97C6-45C2FB2A1A57}" destId="{9D6245F1-1B32-4BFE-B617-43D2A9522A5D}" srcOrd="0" destOrd="0" presId="urn:microsoft.com/office/officeart/2005/8/layout/vList2"/>
    <dgm:cxn modelId="{56442DCD-F683-4E3C-8EFF-009BB12FC39E}" type="presParOf" srcId="{D5B1E05E-4E7D-4B0F-A899-A8E49E8ED9EB}" destId="{CBAD0A1F-0974-491D-B3E5-781093151CDC}" srcOrd="0" destOrd="0" presId="urn:microsoft.com/office/officeart/2005/8/layout/vList2"/>
    <dgm:cxn modelId="{96AA1E25-23F7-49C4-B789-3DDE18DCF95E}" type="presParOf" srcId="{D5B1E05E-4E7D-4B0F-A899-A8E49E8ED9EB}" destId="{68ADB193-A5E5-48BB-8AED-684490D92359}" srcOrd="1" destOrd="0" presId="urn:microsoft.com/office/officeart/2005/8/layout/vList2"/>
    <dgm:cxn modelId="{46EC9B60-0073-44FB-99B6-A0996FF69EFE}" type="presParOf" srcId="{D5B1E05E-4E7D-4B0F-A899-A8E49E8ED9EB}" destId="{9D6245F1-1B32-4BFE-B617-43D2A9522A5D}" srcOrd="2" destOrd="0" presId="urn:microsoft.com/office/officeart/2005/8/layout/vList2"/>
    <dgm:cxn modelId="{AED0755C-56B0-4A09-9C4C-18C6FF625BE8}" type="presParOf" srcId="{D5B1E05E-4E7D-4B0F-A899-A8E49E8ED9EB}" destId="{65D72FD1-DA73-4CE8-B7FC-054DC2A52375}" srcOrd="3" destOrd="0" presId="urn:microsoft.com/office/officeart/2005/8/layout/vList2"/>
    <dgm:cxn modelId="{E2A301E2-B771-4C35-989B-8F99B9F61950}" type="presParOf" srcId="{D5B1E05E-4E7D-4B0F-A899-A8E49E8ED9EB}" destId="{441C471B-7FEA-44F5-B1CA-011FF33EC25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CC825BA-2A60-4A33-91A2-8C288B8481F5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ru-RU"/>
        </a:p>
      </dgm:t>
    </dgm:pt>
    <dgm:pt modelId="{9CE95E4A-5844-4ACB-92A1-FA51DD6497F9}">
      <dgm:prSet/>
      <dgm:spPr/>
      <dgm:t>
        <a:bodyPr/>
        <a:lstStyle/>
        <a:p>
          <a:pPr rtl="0"/>
          <a:r>
            <a:rPr lang="ru-RU" baseline="0" smtClean="0"/>
            <a:t>Цель </a:t>
          </a:r>
          <a:r>
            <a:rPr lang="ru-RU" b="1" baseline="0" smtClean="0"/>
            <a:t>довузовского этапа </a:t>
          </a:r>
          <a:r>
            <a:rPr lang="ru-RU" baseline="0" smtClean="0"/>
            <a:t>непрерывного туристского образования — формирование ориентации на профессиональную деятельность, выявление мотиваций, личностных качеств и предрасположенности к избираемой профессии. </a:t>
          </a:r>
          <a:endParaRPr lang="ru-RU"/>
        </a:p>
      </dgm:t>
    </dgm:pt>
    <dgm:pt modelId="{E5F77EE1-4BEB-4C4A-B149-0BD4D3EE46DA}" type="parTrans" cxnId="{890B0D5B-7B9E-4F25-9555-A8E548EFD9DC}">
      <dgm:prSet/>
      <dgm:spPr/>
      <dgm:t>
        <a:bodyPr/>
        <a:lstStyle/>
        <a:p>
          <a:endParaRPr lang="ru-RU"/>
        </a:p>
      </dgm:t>
    </dgm:pt>
    <dgm:pt modelId="{89660AD3-CAF9-4963-9F2F-9C9A4BFD0DE2}" type="sibTrans" cxnId="{890B0D5B-7B9E-4F25-9555-A8E548EFD9DC}">
      <dgm:prSet/>
      <dgm:spPr/>
      <dgm:t>
        <a:bodyPr/>
        <a:lstStyle/>
        <a:p>
          <a:endParaRPr lang="ru-RU"/>
        </a:p>
      </dgm:t>
    </dgm:pt>
    <dgm:pt modelId="{621CE9CE-2C91-46F7-B6B1-7FBD81B96DBC}">
      <dgm:prSet/>
      <dgm:spPr/>
      <dgm:t>
        <a:bodyPr/>
        <a:lstStyle/>
        <a:p>
          <a:pPr rtl="0"/>
          <a:r>
            <a:rPr lang="ru-RU" baseline="0" smtClean="0"/>
            <a:t>В </a:t>
          </a:r>
          <a:r>
            <a:rPr lang="ru-RU" b="1" baseline="0" smtClean="0"/>
            <a:t>колледже</a:t>
          </a:r>
          <a:r>
            <a:rPr lang="ru-RU" baseline="0" smtClean="0"/>
            <a:t> (или на факультете довузовского обучения), входящем в состав туристского вуза, обучение ведется по специальностям среднего профессионального образования: «Туризм», «Гостиничное дело», «Сервис». Выпускники колледжа могут продолжить обучение в вузе по программам высшего туристского образования. </a:t>
          </a:r>
          <a:endParaRPr lang="ru-RU"/>
        </a:p>
      </dgm:t>
    </dgm:pt>
    <dgm:pt modelId="{91FDFF72-0DBC-43CD-B805-278007641783}" type="parTrans" cxnId="{773A2607-6337-4769-A01D-383B09DE7156}">
      <dgm:prSet/>
      <dgm:spPr/>
      <dgm:t>
        <a:bodyPr/>
        <a:lstStyle/>
        <a:p>
          <a:endParaRPr lang="ru-RU"/>
        </a:p>
      </dgm:t>
    </dgm:pt>
    <dgm:pt modelId="{219B52D9-E762-4CC8-9145-00A762D9378E}" type="sibTrans" cxnId="{773A2607-6337-4769-A01D-383B09DE7156}">
      <dgm:prSet/>
      <dgm:spPr/>
      <dgm:t>
        <a:bodyPr/>
        <a:lstStyle/>
        <a:p>
          <a:endParaRPr lang="ru-RU"/>
        </a:p>
      </dgm:t>
    </dgm:pt>
    <dgm:pt modelId="{FFB06C2B-CA44-40E8-B45D-305FA2282E89}" type="pres">
      <dgm:prSet presAssocID="{1CC825BA-2A60-4A33-91A2-8C288B8481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67DBB76-D607-4BFE-BD3F-5B0EB9E56B93}" type="pres">
      <dgm:prSet presAssocID="{9CE95E4A-5844-4ACB-92A1-FA51DD6497F9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F3761D-0E96-40CD-A5D9-321FFB80AB38}" type="pres">
      <dgm:prSet presAssocID="{89660AD3-CAF9-4963-9F2F-9C9A4BFD0DE2}" presName="spacer" presStyleCnt="0"/>
      <dgm:spPr/>
    </dgm:pt>
    <dgm:pt modelId="{C88F22D9-C155-4625-BCF4-FA7F28396D05}" type="pres">
      <dgm:prSet presAssocID="{621CE9CE-2C91-46F7-B6B1-7FBD81B96DBC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90B0D5B-7B9E-4F25-9555-A8E548EFD9DC}" srcId="{1CC825BA-2A60-4A33-91A2-8C288B8481F5}" destId="{9CE95E4A-5844-4ACB-92A1-FA51DD6497F9}" srcOrd="0" destOrd="0" parTransId="{E5F77EE1-4BEB-4C4A-B149-0BD4D3EE46DA}" sibTransId="{89660AD3-CAF9-4963-9F2F-9C9A4BFD0DE2}"/>
    <dgm:cxn modelId="{773A2607-6337-4769-A01D-383B09DE7156}" srcId="{1CC825BA-2A60-4A33-91A2-8C288B8481F5}" destId="{621CE9CE-2C91-46F7-B6B1-7FBD81B96DBC}" srcOrd="1" destOrd="0" parTransId="{91FDFF72-0DBC-43CD-B805-278007641783}" sibTransId="{219B52D9-E762-4CC8-9145-00A762D9378E}"/>
    <dgm:cxn modelId="{EA2311B1-A565-4BCC-AC23-23893BEA704C}" type="presOf" srcId="{9CE95E4A-5844-4ACB-92A1-FA51DD6497F9}" destId="{B67DBB76-D607-4BFE-BD3F-5B0EB9E56B93}" srcOrd="0" destOrd="0" presId="urn:microsoft.com/office/officeart/2005/8/layout/vList2"/>
    <dgm:cxn modelId="{0082E034-2227-4E4F-8242-B544640C4B3A}" type="presOf" srcId="{621CE9CE-2C91-46F7-B6B1-7FBD81B96DBC}" destId="{C88F22D9-C155-4625-BCF4-FA7F28396D05}" srcOrd="0" destOrd="0" presId="urn:microsoft.com/office/officeart/2005/8/layout/vList2"/>
    <dgm:cxn modelId="{0949C0AE-07DD-4214-97B9-F8BA80823CB7}" type="presOf" srcId="{1CC825BA-2A60-4A33-91A2-8C288B8481F5}" destId="{FFB06C2B-CA44-40E8-B45D-305FA2282E89}" srcOrd="0" destOrd="0" presId="urn:microsoft.com/office/officeart/2005/8/layout/vList2"/>
    <dgm:cxn modelId="{02A7D65A-0A2C-44A8-85D7-0E143A04C222}" type="presParOf" srcId="{FFB06C2B-CA44-40E8-B45D-305FA2282E89}" destId="{B67DBB76-D607-4BFE-BD3F-5B0EB9E56B93}" srcOrd="0" destOrd="0" presId="urn:microsoft.com/office/officeart/2005/8/layout/vList2"/>
    <dgm:cxn modelId="{64E68522-C527-43B1-ACB4-807157497EF2}" type="presParOf" srcId="{FFB06C2B-CA44-40E8-B45D-305FA2282E89}" destId="{B9F3761D-0E96-40CD-A5D9-321FFB80AB38}" srcOrd="1" destOrd="0" presId="urn:microsoft.com/office/officeart/2005/8/layout/vList2"/>
    <dgm:cxn modelId="{F99566AA-F24C-4C57-8C81-B2FD03695E94}" type="presParOf" srcId="{FFB06C2B-CA44-40E8-B45D-305FA2282E89}" destId="{C88F22D9-C155-4625-BCF4-FA7F28396D0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D7B47DA-80D6-445B-A4ED-92B13FF0E78B}" type="doc">
      <dgm:prSet loTypeId="urn:microsoft.com/office/officeart/2005/8/layout/bProcess4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6ED4FA60-0A4F-4D39-9B7F-E64FBBB7C145}">
      <dgm:prSet/>
      <dgm:spPr/>
      <dgm:t>
        <a:bodyPr/>
        <a:lstStyle/>
        <a:p>
          <a:pPr rtl="0"/>
          <a:r>
            <a:rPr lang="ru-RU" baseline="0" dirty="0" smtClean="0"/>
            <a:t>профессиональное обучение кадров массовых контактных профессий (экскурсовод, гид-экскурсовод, инструктор по туризму, аниматор туризма и др.); </a:t>
          </a:r>
          <a:endParaRPr lang="ru-RU" dirty="0"/>
        </a:p>
      </dgm:t>
    </dgm:pt>
    <dgm:pt modelId="{1E2FBD80-7E8A-4A42-B486-9DB0D8D11D2A}" type="parTrans" cxnId="{2DF2C2EC-AD8C-4771-89B3-1B750969D2B1}">
      <dgm:prSet/>
      <dgm:spPr/>
      <dgm:t>
        <a:bodyPr/>
        <a:lstStyle/>
        <a:p>
          <a:endParaRPr lang="ru-RU"/>
        </a:p>
      </dgm:t>
    </dgm:pt>
    <dgm:pt modelId="{2D99B654-F267-4E49-96C1-599E0B348AC4}" type="sibTrans" cxnId="{2DF2C2EC-AD8C-4771-89B3-1B750969D2B1}">
      <dgm:prSet/>
      <dgm:spPr/>
      <dgm:t>
        <a:bodyPr/>
        <a:lstStyle/>
        <a:p>
          <a:endParaRPr lang="ru-RU"/>
        </a:p>
      </dgm:t>
    </dgm:pt>
    <dgm:pt modelId="{B00689F0-2A6D-4951-B301-F563B15041EE}">
      <dgm:prSet/>
      <dgm:spPr/>
      <dgm:t>
        <a:bodyPr/>
        <a:lstStyle/>
        <a:p>
          <a:pPr rtl="0"/>
          <a:r>
            <a:rPr lang="ru-RU" baseline="0" smtClean="0"/>
            <a:t>интенсивные краткосрочные программы продолжительностью до 72 часов с выдачей сертификата вуза (сертификационное обучение); </a:t>
          </a:r>
          <a:endParaRPr lang="ru-RU"/>
        </a:p>
      </dgm:t>
    </dgm:pt>
    <dgm:pt modelId="{02F2E7A4-B12A-45BD-B3C3-35BFA7C39447}" type="parTrans" cxnId="{33834B83-A534-4361-BA2A-82FBF6C3CD4A}">
      <dgm:prSet/>
      <dgm:spPr/>
      <dgm:t>
        <a:bodyPr/>
        <a:lstStyle/>
        <a:p>
          <a:endParaRPr lang="ru-RU"/>
        </a:p>
      </dgm:t>
    </dgm:pt>
    <dgm:pt modelId="{291902D4-74AA-4CB1-842D-51D6EE386258}" type="sibTrans" cxnId="{33834B83-A534-4361-BA2A-82FBF6C3CD4A}">
      <dgm:prSet/>
      <dgm:spPr/>
      <dgm:t>
        <a:bodyPr/>
        <a:lstStyle/>
        <a:p>
          <a:endParaRPr lang="ru-RU"/>
        </a:p>
      </dgm:t>
    </dgm:pt>
    <dgm:pt modelId="{FE086AEE-A7EF-44A0-9145-A2B51445E854}">
      <dgm:prSet/>
      <dgm:spPr/>
      <dgm:t>
        <a:bodyPr/>
        <a:lstStyle/>
        <a:p>
          <a:pPr rtl="0"/>
          <a:r>
            <a:rPr lang="ru-RU" baseline="0" smtClean="0"/>
            <a:t>программы краткосрочного повышения квалификации (от 72 до 144 часов) с выдачей удостоверения о повышении квалификации; </a:t>
          </a:r>
          <a:endParaRPr lang="ru-RU"/>
        </a:p>
      </dgm:t>
    </dgm:pt>
    <dgm:pt modelId="{68FDCC1E-CF90-448F-B123-88574098D642}" type="parTrans" cxnId="{F6CB09AF-7347-4D37-AE9B-9CB028F29259}">
      <dgm:prSet/>
      <dgm:spPr/>
      <dgm:t>
        <a:bodyPr/>
        <a:lstStyle/>
        <a:p>
          <a:endParaRPr lang="ru-RU"/>
        </a:p>
      </dgm:t>
    </dgm:pt>
    <dgm:pt modelId="{1599485C-4CF2-4922-AF22-6FB524BECADE}" type="sibTrans" cxnId="{F6CB09AF-7347-4D37-AE9B-9CB028F29259}">
      <dgm:prSet/>
      <dgm:spPr/>
      <dgm:t>
        <a:bodyPr/>
        <a:lstStyle/>
        <a:p>
          <a:endParaRPr lang="ru-RU"/>
        </a:p>
      </dgm:t>
    </dgm:pt>
    <dgm:pt modelId="{ED43C572-94AE-4D53-9DEA-FD7475A97D00}">
      <dgm:prSet/>
      <dgm:spPr/>
      <dgm:t>
        <a:bodyPr/>
        <a:lstStyle/>
        <a:p>
          <a:pPr rtl="0"/>
          <a:r>
            <a:rPr lang="ru-RU" baseline="0" smtClean="0"/>
            <a:t>программы повышения квалификации (от 144 до 576 часов) с выдачей свидетельства о повышении квалификации; </a:t>
          </a:r>
          <a:endParaRPr lang="ru-RU"/>
        </a:p>
      </dgm:t>
    </dgm:pt>
    <dgm:pt modelId="{17B04A86-B6DC-4543-A388-2EF0D341977F}" type="parTrans" cxnId="{7D4BA646-82F3-40A0-A4F8-4D91D1735D4D}">
      <dgm:prSet/>
      <dgm:spPr/>
      <dgm:t>
        <a:bodyPr/>
        <a:lstStyle/>
        <a:p>
          <a:endParaRPr lang="ru-RU"/>
        </a:p>
      </dgm:t>
    </dgm:pt>
    <dgm:pt modelId="{DE93ACE8-731B-4E11-B664-99E2A563C549}" type="sibTrans" cxnId="{7D4BA646-82F3-40A0-A4F8-4D91D1735D4D}">
      <dgm:prSet/>
      <dgm:spPr/>
      <dgm:t>
        <a:bodyPr/>
        <a:lstStyle/>
        <a:p>
          <a:endParaRPr lang="ru-RU"/>
        </a:p>
      </dgm:t>
    </dgm:pt>
    <dgm:pt modelId="{9697FC5B-A4BE-417F-907E-25CFF6EB3E95}">
      <dgm:prSet/>
      <dgm:spPr/>
      <dgm:t>
        <a:bodyPr/>
        <a:lstStyle/>
        <a:p>
          <a:pPr rtl="0"/>
          <a:r>
            <a:rPr lang="ru-RU" baseline="0" smtClean="0"/>
            <a:t>программы профессиональной переподготовки специалистов, рассчитанные на 500 и более часов, с выдачей диплома о переподготовке; </a:t>
          </a:r>
          <a:endParaRPr lang="ru-RU"/>
        </a:p>
      </dgm:t>
    </dgm:pt>
    <dgm:pt modelId="{316E4C21-8F32-442F-AD4C-C8C62C347396}" type="parTrans" cxnId="{58B9056D-26DE-42CA-9A3A-ED02DEC044BC}">
      <dgm:prSet/>
      <dgm:spPr/>
      <dgm:t>
        <a:bodyPr/>
        <a:lstStyle/>
        <a:p>
          <a:endParaRPr lang="ru-RU"/>
        </a:p>
      </dgm:t>
    </dgm:pt>
    <dgm:pt modelId="{B7BA3DE1-0A19-4D0D-AD78-3A3ACFC91A46}" type="sibTrans" cxnId="{58B9056D-26DE-42CA-9A3A-ED02DEC044BC}">
      <dgm:prSet/>
      <dgm:spPr/>
      <dgm:t>
        <a:bodyPr/>
        <a:lstStyle/>
        <a:p>
          <a:endParaRPr lang="ru-RU"/>
        </a:p>
      </dgm:t>
    </dgm:pt>
    <dgm:pt modelId="{2F27D585-8C6E-4DAA-ABA6-408A7DA40589}">
      <dgm:prSet/>
      <dgm:spPr/>
      <dgm:t>
        <a:bodyPr/>
        <a:lstStyle/>
        <a:p>
          <a:pPr rtl="0"/>
          <a:r>
            <a:rPr lang="ru-RU" baseline="0" dirty="0" smtClean="0"/>
            <a:t>программы МВА-туризм (мастер делового администрирования). </a:t>
          </a:r>
          <a:endParaRPr lang="ru-RU" dirty="0"/>
        </a:p>
      </dgm:t>
    </dgm:pt>
    <dgm:pt modelId="{9B756CF3-F59D-4036-9723-2E11574EC2B9}" type="parTrans" cxnId="{174CFC6F-D8A8-4409-9905-6585489DBDF0}">
      <dgm:prSet/>
      <dgm:spPr/>
      <dgm:t>
        <a:bodyPr/>
        <a:lstStyle/>
        <a:p>
          <a:endParaRPr lang="ru-RU"/>
        </a:p>
      </dgm:t>
    </dgm:pt>
    <dgm:pt modelId="{A8192EC0-B45C-4193-BBC5-3F91714BFB7D}" type="sibTrans" cxnId="{174CFC6F-D8A8-4409-9905-6585489DBDF0}">
      <dgm:prSet/>
      <dgm:spPr/>
      <dgm:t>
        <a:bodyPr/>
        <a:lstStyle/>
        <a:p>
          <a:endParaRPr lang="ru-RU"/>
        </a:p>
      </dgm:t>
    </dgm:pt>
    <dgm:pt modelId="{07FCE966-C82B-43F1-B90A-FD1ACDAD7C9B}" type="pres">
      <dgm:prSet presAssocID="{ED7B47DA-80D6-445B-A4ED-92B13FF0E78B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A863C54D-D292-4BDF-BB42-2BD5F6A382BB}" type="pres">
      <dgm:prSet presAssocID="{6ED4FA60-0A4F-4D39-9B7F-E64FBBB7C145}" presName="compNode" presStyleCnt="0"/>
      <dgm:spPr/>
    </dgm:pt>
    <dgm:pt modelId="{B6655E0B-E2B3-4B85-A101-BA825D43694B}" type="pres">
      <dgm:prSet presAssocID="{6ED4FA60-0A4F-4D39-9B7F-E64FBBB7C145}" presName="dummyConnPt" presStyleCnt="0"/>
      <dgm:spPr/>
    </dgm:pt>
    <dgm:pt modelId="{F8FA0033-A34E-47FE-82E9-09F8723586BA}" type="pres">
      <dgm:prSet presAssocID="{6ED4FA60-0A4F-4D39-9B7F-E64FBBB7C145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E4FB30-D1DC-4698-A6E7-C22ED26D34E5}" type="pres">
      <dgm:prSet presAssocID="{2D99B654-F267-4E49-96C1-599E0B348AC4}" presName="sibTrans" presStyleLbl="bgSibTrans2D1" presStyleIdx="0" presStyleCnt="5"/>
      <dgm:spPr/>
      <dgm:t>
        <a:bodyPr/>
        <a:lstStyle/>
        <a:p>
          <a:endParaRPr lang="ru-RU"/>
        </a:p>
      </dgm:t>
    </dgm:pt>
    <dgm:pt modelId="{0529F3D6-37AB-4F26-8675-502715972845}" type="pres">
      <dgm:prSet presAssocID="{B00689F0-2A6D-4951-B301-F563B15041EE}" presName="compNode" presStyleCnt="0"/>
      <dgm:spPr/>
    </dgm:pt>
    <dgm:pt modelId="{1C7435C2-12A1-4F10-91A0-D461F8CE5AB2}" type="pres">
      <dgm:prSet presAssocID="{B00689F0-2A6D-4951-B301-F563B15041EE}" presName="dummyConnPt" presStyleCnt="0"/>
      <dgm:spPr/>
    </dgm:pt>
    <dgm:pt modelId="{36D0085D-D413-4E03-8AED-06502721B635}" type="pres">
      <dgm:prSet presAssocID="{B00689F0-2A6D-4951-B301-F563B15041EE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C921E8-F892-4B1E-86F1-A058770A9748}" type="pres">
      <dgm:prSet presAssocID="{291902D4-74AA-4CB1-842D-51D6EE386258}" presName="sibTrans" presStyleLbl="bgSibTrans2D1" presStyleIdx="1" presStyleCnt="5"/>
      <dgm:spPr/>
      <dgm:t>
        <a:bodyPr/>
        <a:lstStyle/>
        <a:p>
          <a:endParaRPr lang="ru-RU"/>
        </a:p>
      </dgm:t>
    </dgm:pt>
    <dgm:pt modelId="{4C8CF54D-D825-4B9B-8545-2E677B4B83C3}" type="pres">
      <dgm:prSet presAssocID="{FE086AEE-A7EF-44A0-9145-A2B51445E854}" presName="compNode" presStyleCnt="0"/>
      <dgm:spPr/>
    </dgm:pt>
    <dgm:pt modelId="{51CF36A8-D75D-4104-A31C-B7364C02AA9A}" type="pres">
      <dgm:prSet presAssocID="{FE086AEE-A7EF-44A0-9145-A2B51445E854}" presName="dummyConnPt" presStyleCnt="0"/>
      <dgm:spPr/>
    </dgm:pt>
    <dgm:pt modelId="{C62914AD-4303-462B-A6F3-B3928014BCF4}" type="pres">
      <dgm:prSet presAssocID="{FE086AEE-A7EF-44A0-9145-A2B51445E854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25CFB5-4B68-425C-AC72-3EEBA2C44CD9}" type="pres">
      <dgm:prSet presAssocID="{1599485C-4CF2-4922-AF22-6FB524BECADE}" presName="sibTrans" presStyleLbl="bgSibTrans2D1" presStyleIdx="2" presStyleCnt="5"/>
      <dgm:spPr/>
      <dgm:t>
        <a:bodyPr/>
        <a:lstStyle/>
        <a:p>
          <a:endParaRPr lang="ru-RU"/>
        </a:p>
      </dgm:t>
    </dgm:pt>
    <dgm:pt modelId="{1A54BCD0-2DED-4411-8F93-6E7D9AE88BF9}" type="pres">
      <dgm:prSet presAssocID="{ED43C572-94AE-4D53-9DEA-FD7475A97D00}" presName="compNode" presStyleCnt="0"/>
      <dgm:spPr/>
    </dgm:pt>
    <dgm:pt modelId="{98CF8832-8298-42BE-BD49-B56E1E8A0CFF}" type="pres">
      <dgm:prSet presAssocID="{ED43C572-94AE-4D53-9DEA-FD7475A97D00}" presName="dummyConnPt" presStyleCnt="0"/>
      <dgm:spPr/>
    </dgm:pt>
    <dgm:pt modelId="{876C91AB-0AF6-4A9E-A117-905F4D4894D4}" type="pres">
      <dgm:prSet presAssocID="{ED43C572-94AE-4D53-9DEA-FD7475A97D00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AA2BB3-3321-4357-ACD9-9D895D3EE51F}" type="pres">
      <dgm:prSet presAssocID="{DE93ACE8-731B-4E11-B664-99E2A563C549}" presName="sibTrans" presStyleLbl="bgSibTrans2D1" presStyleIdx="3" presStyleCnt="5"/>
      <dgm:spPr/>
      <dgm:t>
        <a:bodyPr/>
        <a:lstStyle/>
        <a:p>
          <a:endParaRPr lang="ru-RU"/>
        </a:p>
      </dgm:t>
    </dgm:pt>
    <dgm:pt modelId="{37BCC344-E19C-4099-AE91-3836A6D5AFDE}" type="pres">
      <dgm:prSet presAssocID="{9697FC5B-A4BE-417F-907E-25CFF6EB3E95}" presName="compNode" presStyleCnt="0"/>
      <dgm:spPr/>
    </dgm:pt>
    <dgm:pt modelId="{A36ABDF9-0CDD-462E-857B-8AFEAF938D23}" type="pres">
      <dgm:prSet presAssocID="{9697FC5B-A4BE-417F-907E-25CFF6EB3E95}" presName="dummyConnPt" presStyleCnt="0"/>
      <dgm:spPr/>
    </dgm:pt>
    <dgm:pt modelId="{D153D45C-657A-42A9-A8E9-8C7C66F44CF4}" type="pres">
      <dgm:prSet presAssocID="{9697FC5B-A4BE-417F-907E-25CFF6EB3E95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6B2554-D191-4E72-908E-CEE32BABA9C6}" type="pres">
      <dgm:prSet presAssocID="{B7BA3DE1-0A19-4D0D-AD78-3A3ACFC91A46}" presName="sibTrans" presStyleLbl="bgSibTrans2D1" presStyleIdx="4" presStyleCnt="5"/>
      <dgm:spPr/>
      <dgm:t>
        <a:bodyPr/>
        <a:lstStyle/>
        <a:p>
          <a:endParaRPr lang="ru-RU"/>
        </a:p>
      </dgm:t>
    </dgm:pt>
    <dgm:pt modelId="{6BEC54BA-4619-47EE-92BC-8601C3E9D158}" type="pres">
      <dgm:prSet presAssocID="{2F27D585-8C6E-4DAA-ABA6-408A7DA40589}" presName="compNode" presStyleCnt="0"/>
      <dgm:spPr/>
    </dgm:pt>
    <dgm:pt modelId="{3431CD03-738A-439F-9E6C-7DAC836E2F65}" type="pres">
      <dgm:prSet presAssocID="{2F27D585-8C6E-4DAA-ABA6-408A7DA40589}" presName="dummyConnPt" presStyleCnt="0"/>
      <dgm:spPr/>
    </dgm:pt>
    <dgm:pt modelId="{B589564A-BED3-4FDE-9706-34C7C9C1FCF5}" type="pres">
      <dgm:prSet presAssocID="{2F27D585-8C6E-4DAA-ABA6-408A7DA40589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41BC009-F3EA-4B7F-B03A-46423A07BF0F}" type="presOf" srcId="{6ED4FA60-0A4F-4D39-9B7F-E64FBBB7C145}" destId="{F8FA0033-A34E-47FE-82E9-09F8723586BA}" srcOrd="0" destOrd="0" presId="urn:microsoft.com/office/officeart/2005/8/layout/bProcess4"/>
    <dgm:cxn modelId="{4E421E7B-130B-44B1-BCCB-955A6A136EF5}" type="presOf" srcId="{291902D4-74AA-4CB1-842D-51D6EE386258}" destId="{1BC921E8-F892-4B1E-86F1-A058770A9748}" srcOrd="0" destOrd="0" presId="urn:microsoft.com/office/officeart/2005/8/layout/bProcess4"/>
    <dgm:cxn modelId="{051D446C-C595-49FC-9184-E8680F1B8561}" type="presOf" srcId="{B00689F0-2A6D-4951-B301-F563B15041EE}" destId="{36D0085D-D413-4E03-8AED-06502721B635}" srcOrd="0" destOrd="0" presId="urn:microsoft.com/office/officeart/2005/8/layout/bProcess4"/>
    <dgm:cxn modelId="{58B9056D-26DE-42CA-9A3A-ED02DEC044BC}" srcId="{ED7B47DA-80D6-445B-A4ED-92B13FF0E78B}" destId="{9697FC5B-A4BE-417F-907E-25CFF6EB3E95}" srcOrd="4" destOrd="0" parTransId="{316E4C21-8F32-442F-AD4C-C8C62C347396}" sibTransId="{B7BA3DE1-0A19-4D0D-AD78-3A3ACFC91A46}"/>
    <dgm:cxn modelId="{4EF3AE89-DC12-4B9A-9D80-612BE6607A7D}" type="presOf" srcId="{9697FC5B-A4BE-417F-907E-25CFF6EB3E95}" destId="{D153D45C-657A-42A9-A8E9-8C7C66F44CF4}" srcOrd="0" destOrd="0" presId="urn:microsoft.com/office/officeart/2005/8/layout/bProcess4"/>
    <dgm:cxn modelId="{7925DCEC-2D7B-4335-9856-1DA1FCF49E8A}" type="presOf" srcId="{ED7B47DA-80D6-445B-A4ED-92B13FF0E78B}" destId="{07FCE966-C82B-43F1-B90A-FD1ACDAD7C9B}" srcOrd="0" destOrd="0" presId="urn:microsoft.com/office/officeart/2005/8/layout/bProcess4"/>
    <dgm:cxn modelId="{33834B83-A534-4361-BA2A-82FBF6C3CD4A}" srcId="{ED7B47DA-80D6-445B-A4ED-92B13FF0E78B}" destId="{B00689F0-2A6D-4951-B301-F563B15041EE}" srcOrd="1" destOrd="0" parTransId="{02F2E7A4-B12A-45BD-B3C3-35BFA7C39447}" sibTransId="{291902D4-74AA-4CB1-842D-51D6EE386258}"/>
    <dgm:cxn modelId="{7096038D-3BCF-40C8-A3A0-563BCC5DA4FB}" type="presOf" srcId="{1599485C-4CF2-4922-AF22-6FB524BECADE}" destId="{0025CFB5-4B68-425C-AC72-3EEBA2C44CD9}" srcOrd="0" destOrd="0" presId="urn:microsoft.com/office/officeart/2005/8/layout/bProcess4"/>
    <dgm:cxn modelId="{1FD8B3B9-D2FD-4F66-82E0-16EC0574D95C}" type="presOf" srcId="{2F27D585-8C6E-4DAA-ABA6-408A7DA40589}" destId="{B589564A-BED3-4FDE-9706-34C7C9C1FCF5}" srcOrd="0" destOrd="0" presId="urn:microsoft.com/office/officeart/2005/8/layout/bProcess4"/>
    <dgm:cxn modelId="{4680CB51-8197-45F5-840E-6D04FD3E4BFE}" type="presOf" srcId="{2D99B654-F267-4E49-96C1-599E0B348AC4}" destId="{28E4FB30-D1DC-4698-A6E7-C22ED26D34E5}" srcOrd="0" destOrd="0" presId="urn:microsoft.com/office/officeart/2005/8/layout/bProcess4"/>
    <dgm:cxn modelId="{1FA10B22-686E-4C89-832F-C2BEEA3A7710}" type="presOf" srcId="{ED43C572-94AE-4D53-9DEA-FD7475A97D00}" destId="{876C91AB-0AF6-4A9E-A117-905F4D4894D4}" srcOrd="0" destOrd="0" presId="urn:microsoft.com/office/officeart/2005/8/layout/bProcess4"/>
    <dgm:cxn modelId="{2DF2C2EC-AD8C-4771-89B3-1B750969D2B1}" srcId="{ED7B47DA-80D6-445B-A4ED-92B13FF0E78B}" destId="{6ED4FA60-0A4F-4D39-9B7F-E64FBBB7C145}" srcOrd="0" destOrd="0" parTransId="{1E2FBD80-7E8A-4A42-B486-9DB0D8D11D2A}" sibTransId="{2D99B654-F267-4E49-96C1-599E0B348AC4}"/>
    <dgm:cxn modelId="{4BAD7175-16E5-43BC-A7FC-78EE0E70BA10}" type="presOf" srcId="{FE086AEE-A7EF-44A0-9145-A2B51445E854}" destId="{C62914AD-4303-462B-A6F3-B3928014BCF4}" srcOrd="0" destOrd="0" presId="urn:microsoft.com/office/officeart/2005/8/layout/bProcess4"/>
    <dgm:cxn modelId="{7D4BA646-82F3-40A0-A4F8-4D91D1735D4D}" srcId="{ED7B47DA-80D6-445B-A4ED-92B13FF0E78B}" destId="{ED43C572-94AE-4D53-9DEA-FD7475A97D00}" srcOrd="3" destOrd="0" parTransId="{17B04A86-B6DC-4543-A388-2EF0D341977F}" sibTransId="{DE93ACE8-731B-4E11-B664-99E2A563C549}"/>
    <dgm:cxn modelId="{174CFC6F-D8A8-4409-9905-6585489DBDF0}" srcId="{ED7B47DA-80D6-445B-A4ED-92B13FF0E78B}" destId="{2F27D585-8C6E-4DAA-ABA6-408A7DA40589}" srcOrd="5" destOrd="0" parTransId="{9B756CF3-F59D-4036-9723-2E11574EC2B9}" sibTransId="{A8192EC0-B45C-4193-BBC5-3F91714BFB7D}"/>
    <dgm:cxn modelId="{F6CB09AF-7347-4D37-AE9B-9CB028F29259}" srcId="{ED7B47DA-80D6-445B-A4ED-92B13FF0E78B}" destId="{FE086AEE-A7EF-44A0-9145-A2B51445E854}" srcOrd="2" destOrd="0" parTransId="{68FDCC1E-CF90-448F-B123-88574098D642}" sibTransId="{1599485C-4CF2-4922-AF22-6FB524BECADE}"/>
    <dgm:cxn modelId="{6D62992E-196F-4E4B-9DCA-5A2810F29A04}" type="presOf" srcId="{B7BA3DE1-0A19-4D0D-AD78-3A3ACFC91A46}" destId="{206B2554-D191-4E72-908E-CEE32BABA9C6}" srcOrd="0" destOrd="0" presId="urn:microsoft.com/office/officeart/2005/8/layout/bProcess4"/>
    <dgm:cxn modelId="{5733973A-CDA9-46A6-9558-A078688FBC98}" type="presOf" srcId="{DE93ACE8-731B-4E11-B664-99E2A563C549}" destId="{12AA2BB3-3321-4357-ACD9-9D895D3EE51F}" srcOrd="0" destOrd="0" presId="urn:microsoft.com/office/officeart/2005/8/layout/bProcess4"/>
    <dgm:cxn modelId="{E27CBCA2-32DE-4005-A185-7A3C8117BF1B}" type="presParOf" srcId="{07FCE966-C82B-43F1-B90A-FD1ACDAD7C9B}" destId="{A863C54D-D292-4BDF-BB42-2BD5F6A382BB}" srcOrd="0" destOrd="0" presId="urn:microsoft.com/office/officeart/2005/8/layout/bProcess4"/>
    <dgm:cxn modelId="{2B1290D9-066C-4474-B54E-07EFEC8105AC}" type="presParOf" srcId="{A863C54D-D292-4BDF-BB42-2BD5F6A382BB}" destId="{B6655E0B-E2B3-4B85-A101-BA825D43694B}" srcOrd="0" destOrd="0" presId="urn:microsoft.com/office/officeart/2005/8/layout/bProcess4"/>
    <dgm:cxn modelId="{3B565FD6-3F07-49F0-AF6F-96AFDDC53E6A}" type="presParOf" srcId="{A863C54D-D292-4BDF-BB42-2BD5F6A382BB}" destId="{F8FA0033-A34E-47FE-82E9-09F8723586BA}" srcOrd="1" destOrd="0" presId="urn:microsoft.com/office/officeart/2005/8/layout/bProcess4"/>
    <dgm:cxn modelId="{1C10D9F7-08C9-4502-AA1D-0E846749D0B1}" type="presParOf" srcId="{07FCE966-C82B-43F1-B90A-FD1ACDAD7C9B}" destId="{28E4FB30-D1DC-4698-A6E7-C22ED26D34E5}" srcOrd="1" destOrd="0" presId="urn:microsoft.com/office/officeart/2005/8/layout/bProcess4"/>
    <dgm:cxn modelId="{CF34C423-9DDC-4523-B68E-3488DD115D9E}" type="presParOf" srcId="{07FCE966-C82B-43F1-B90A-FD1ACDAD7C9B}" destId="{0529F3D6-37AB-4F26-8675-502715972845}" srcOrd="2" destOrd="0" presId="urn:microsoft.com/office/officeart/2005/8/layout/bProcess4"/>
    <dgm:cxn modelId="{FB513FFF-7EB3-4E27-B1FE-366C6E502096}" type="presParOf" srcId="{0529F3D6-37AB-4F26-8675-502715972845}" destId="{1C7435C2-12A1-4F10-91A0-D461F8CE5AB2}" srcOrd="0" destOrd="0" presId="urn:microsoft.com/office/officeart/2005/8/layout/bProcess4"/>
    <dgm:cxn modelId="{7E2457ED-D886-4B68-AD88-6399E20C3973}" type="presParOf" srcId="{0529F3D6-37AB-4F26-8675-502715972845}" destId="{36D0085D-D413-4E03-8AED-06502721B635}" srcOrd="1" destOrd="0" presId="urn:microsoft.com/office/officeart/2005/8/layout/bProcess4"/>
    <dgm:cxn modelId="{34487BEA-D119-4A1D-86F3-4A6CD01FAC73}" type="presParOf" srcId="{07FCE966-C82B-43F1-B90A-FD1ACDAD7C9B}" destId="{1BC921E8-F892-4B1E-86F1-A058770A9748}" srcOrd="3" destOrd="0" presId="urn:microsoft.com/office/officeart/2005/8/layout/bProcess4"/>
    <dgm:cxn modelId="{6A57EE57-93CF-4F0E-B3A1-1F81E6BA5BDF}" type="presParOf" srcId="{07FCE966-C82B-43F1-B90A-FD1ACDAD7C9B}" destId="{4C8CF54D-D825-4B9B-8545-2E677B4B83C3}" srcOrd="4" destOrd="0" presId="urn:microsoft.com/office/officeart/2005/8/layout/bProcess4"/>
    <dgm:cxn modelId="{640EE6FF-E9B0-4D2F-A86C-D37990A20072}" type="presParOf" srcId="{4C8CF54D-D825-4B9B-8545-2E677B4B83C3}" destId="{51CF36A8-D75D-4104-A31C-B7364C02AA9A}" srcOrd="0" destOrd="0" presId="urn:microsoft.com/office/officeart/2005/8/layout/bProcess4"/>
    <dgm:cxn modelId="{9071E44B-6A29-493D-8D7E-BCECA4FC4369}" type="presParOf" srcId="{4C8CF54D-D825-4B9B-8545-2E677B4B83C3}" destId="{C62914AD-4303-462B-A6F3-B3928014BCF4}" srcOrd="1" destOrd="0" presId="urn:microsoft.com/office/officeart/2005/8/layout/bProcess4"/>
    <dgm:cxn modelId="{2C7D2A1B-F5E6-4B91-8859-5AE2E97918A7}" type="presParOf" srcId="{07FCE966-C82B-43F1-B90A-FD1ACDAD7C9B}" destId="{0025CFB5-4B68-425C-AC72-3EEBA2C44CD9}" srcOrd="5" destOrd="0" presId="urn:microsoft.com/office/officeart/2005/8/layout/bProcess4"/>
    <dgm:cxn modelId="{186BD357-B731-40B8-98CC-3FBCAC26158B}" type="presParOf" srcId="{07FCE966-C82B-43F1-B90A-FD1ACDAD7C9B}" destId="{1A54BCD0-2DED-4411-8F93-6E7D9AE88BF9}" srcOrd="6" destOrd="0" presId="urn:microsoft.com/office/officeart/2005/8/layout/bProcess4"/>
    <dgm:cxn modelId="{71961567-DAC7-4253-BF79-44EFACDD4C6D}" type="presParOf" srcId="{1A54BCD0-2DED-4411-8F93-6E7D9AE88BF9}" destId="{98CF8832-8298-42BE-BD49-B56E1E8A0CFF}" srcOrd="0" destOrd="0" presId="urn:microsoft.com/office/officeart/2005/8/layout/bProcess4"/>
    <dgm:cxn modelId="{4AB1D59A-470C-49E9-9DB8-A8949148F2D2}" type="presParOf" srcId="{1A54BCD0-2DED-4411-8F93-6E7D9AE88BF9}" destId="{876C91AB-0AF6-4A9E-A117-905F4D4894D4}" srcOrd="1" destOrd="0" presId="urn:microsoft.com/office/officeart/2005/8/layout/bProcess4"/>
    <dgm:cxn modelId="{B6B0C0D5-F658-4610-ABE2-FBBAED4E0470}" type="presParOf" srcId="{07FCE966-C82B-43F1-B90A-FD1ACDAD7C9B}" destId="{12AA2BB3-3321-4357-ACD9-9D895D3EE51F}" srcOrd="7" destOrd="0" presId="urn:microsoft.com/office/officeart/2005/8/layout/bProcess4"/>
    <dgm:cxn modelId="{44FF64A1-699F-407B-94FE-44115A522FEE}" type="presParOf" srcId="{07FCE966-C82B-43F1-B90A-FD1ACDAD7C9B}" destId="{37BCC344-E19C-4099-AE91-3836A6D5AFDE}" srcOrd="8" destOrd="0" presId="urn:microsoft.com/office/officeart/2005/8/layout/bProcess4"/>
    <dgm:cxn modelId="{4B92A1EC-0EAE-4849-A6B4-CDBC1AA8E765}" type="presParOf" srcId="{37BCC344-E19C-4099-AE91-3836A6D5AFDE}" destId="{A36ABDF9-0CDD-462E-857B-8AFEAF938D23}" srcOrd="0" destOrd="0" presId="urn:microsoft.com/office/officeart/2005/8/layout/bProcess4"/>
    <dgm:cxn modelId="{83BA7152-160D-4B29-85F5-D6D60D48B730}" type="presParOf" srcId="{37BCC344-E19C-4099-AE91-3836A6D5AFDE}" destId="{D153D45C-657A-42A9-A8E9-8C7C66F44CF4}" srcOrd="1" destOrd="0" presId="urn:microsoft.com/office/officeart/2005/8/layout/bProcess4"/>
    <dgm:cxn modelId="{282CF84A-3C47-4DB6-8B6A-33F8AD052DB1}" type="presParOf" srcId="{07FCE966-C82B-43F1-B90A-FD1ACDAD7C9B}" destId="{206B2554-D191-4E72-908E-CEE32BABA9C6}" srcOrd="9" destOrd="0" presId="urn:microsoft.com/office/officeart/2005/8/layout/bProcess4"/>
    <dgm:cxn modelId="{BC239B7E-C2F7-49B0-A24D-167FFBA215B3}" type="presParOf" srcId="{07FCE966-C82B-43F1-B90A-FD1ACDAD7C9B}" destId="{6BEC54BA-4619-47EE-92BC-8601C3E9D158}" srcOrd="10" destOrd="0" presId="urn:microsoft.com/office/officeart/2005/8/layout/bProcess4"/>
    <dgm:cxn modelId="{344E013C-E989-47DA-B5AD-9B2EC36B95FB}" type="presParOf" srcId="{6BEC54BA-4619-47EE-92BC-8601C3E9D158}" destId="{3431CD03-738A-439F-9E6C-7DAC836E2F65}" srcOrd="0" destOrd="0" presId="urn:microsoft.com/office/officeart/2005/8/layout/bProcess4"/>
    <dgm:cxn modelId="{FCE0EABC-21DD-4F4D-92FA-FC7CE6C4965D}" type="presParOf" srcId="{6BEC54BA-4619-47EE-92BC-8601C3E9D158}" destId="{B589564A-BED3-4FDE-9706-34C7C9C1FCF5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B39AB42-73CF-4598-B1B1-B9A0B42144A3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073F2522-9858-4403-A139-76C2D022594A}">
      <dgm:prSet/>
      <dgm:spPr/>
      <dgm:t>
        <a:bodyPr/>
        <a:lstStyle/>
        <a:p>
          <a:pPr rtl="0"/>
          <a:r>
            <a:rPr lang="ru-RU" b="1" baseline="0" dirty="0" smtClean="0"/>
            <a:t>Корпоративное повышение </a:t>
          </a:r>
          <a:r>
            <a:rPr lang="ru-RU" baseline="0" dirty="0" smtClean="0"/>
            <a:t>квалификации специалистов сферы туризма подразумевает обеспечение персонала компании знаниями, навыками и опытом, необходимыми для эффективной реализации тактических задач и стратегических целей компании. </a:t>
          </a:r>
          <a:endParaRPr lang="ru-RU" dirty="0"/>
        </a:p>
      </dgm:t>
    </dgm:pt>
    <dgm:pt modelId="{76DF4F25-6069-46A3-BA63-F8571B2A9981}" type="parTrans" cxnId="{ED8005AE-AAB9-4C59-AF53-5F2E1537CC39}">
      <dgm:prSet/>
      <dgm:spPr/>
      <dgm:t>
        <a:bodyPr/>
        <a:lstStyle/>
        <a:p>
          <a:endParaRPr lang="ru-RU"/>
        </a:p>
      </dgm:t>
    </dgm:pt>
    <dgm:pt modelId="{73EAA122-F570-4386-871C-3CE49E980366}" type="sibTrans" cxnId="{ED8005AE-AAB9-4C59-AF53-5F2E1537CC39}">
      <dgm:prSet/>
      <dgm:spPr/>
      <dgm:t>
        <a:bodyPr/>
        <a:lstStyle/>
        <a:p>
          <a:endParaRPr lang="ru-RU"/>
        </a:p>
      </dgm:t>
    </dgm:pt>
    <dgm:pt modelId="{2073BC3F-9172-40B3-96D6-48289B41E6F3}" type="pres">
      <dgm:prSet presAssocID="{8B39AB42-73CF-4598-B1B1-B9A0B42144A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F0B5B25-3FE9-4B49-8AFF-8A51DBC3BACF}" type="pres">
      <dgm:prSet presAssocID="{073F2522-9858-4403-A139-76C2D022594A}" presName="parentText" presStyleLbl="node1" presStyleIdx="0" presStyleCnt="1" custLinFactNeighborX="2904" custLinFactNeighborY="494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D8005AE-AAB9-4C59-AF53-5F2E1537CC39}" srcId="{8B39AB42-73CF-4598-B1B1-B9A0B42144A3}" destId="{073F2522-9858-4403-A139-76C2D022594A}" srcOrd="0" destOrd="0" parTransId="{76DF4F25-6069-46A3-BA63-F8571B2A9981}" sibTransId="{73EAA122-F570-4386-871C-3CE49E980366}"/>
    <dgm:cxn modelId="{B31AC234-50A8-449F-BF71-9884CB04FA94}" type="presOf" srcId="{8B39AB42-73CF-4598-B1B1-B9A0B42144A3}" destId="{2073BC3F-9172-40B3-96D6-48289B41E6F3}" srcOrd="0" destOrd="0" presId="urn:microsoft.com/office/officeart/2005/8/layout/vList2"/>
    <dgm:cxn modelId="{590755F7-0212-40F3-BA35-C5A69DD6A75B}" type="presOf" srcId="{073F2522-9858-4403-A139-76C2D022594A}" destId="{0F0B5B25-3FE9-4B49-8AFF-8A51DBC3BACF}" srcOrd="0" destOrd="0" presId="urn:microsoft.com/office/officeart/2005/8/layout/vList2"/>
    <dgm:cxn modelId="{3860B9DD-5D6B-418F-B959-6DEABCE1D13F}" type="presParOf" srcId="{2073BC3F-9172-40B3-96D6-48289B41E6F3}" destId="{0F0B5B25-3FE9-4B49-8AFF-8A51DBC3BAC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57AA88-6DD7-4DC6-A959-57A9D71BE49A}">
      <dsp:nvSpPr>
        <dsp:cNvPr id="0" name=""/>
        <dsp:cNvSpPr/>
      </dsp:nvSpPr>
      <dsp:spPr>
        <a:xfrm>
          <a:off x="0" y="355038"/>
          <a:ext cx="10772078" cy="9734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baseline="0" smtClean="0"/>
            <a:t>туризм выполняет одновременно экономические, социальные, политические, культурные и гуманитарно-коммуникационные функции</a:t>
          </a:r>
          <a:endParaRPr lang="ru-RU" sz="2600" kern="1200"/>
        </a:p>
      </dsp:txBody>
      <dsp:txXfrm>
        <a:off x="47519" y="402557"/>
        <a:ext cx="10677040" cy="878402"/>
      </dsp:txXfrm>
    </dsp:sp>
    <dsp:sp modelId="{27A94031-F217-4B3B-A49B-5F26B88959CA}">
      <dsp:nvSpPr>
        <dsp:cNvPr id="0" name=""/>
        <dsp:cNvSpPr/>
      </dsp:nvSpPr>
      <dsp:spPr>
        <a:xfrm>
          <a:off x="0" y="1403358"/>
          <a:ext cx="10772078" cy="9734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baseline="0" smtClean="0"/>
            <a:t>своеобразный способ формирования оборотных средств туристского предприятия за счет предварительной оплаты реализованной путевки</a:t>
          </a:r>
          <a:endParaRPr lang="ru-RU" sz="2600" kern="1200"/>
        </a:p>
      </dsp:txBody>
      <dsp:txXfrm>
        <a:off x="47519" y="1450877"/>
        <a:ext cx="10677040" cy="878402"/>
      </dsp:txXfrm>
    </dsp:sp>
    <dsp:sp modelId="{AD3E0D46-AE7D-4293-BAF5-6658704D0281}">
      <dsp:nvSpPr>
        <dsp:cNvPr id="0" name=""/>
        <dsp:cNvSpPr/>
      </dsp:nvSpPr>
      <dsp:spPr>
        <a:xfrm>
          <a:off x="0" y="2451678"/>
          <a:ext cx="10772078" cy="9734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baseline="0" smtClean="0"/>
            <a:t>туризм вызывает мощные миграции людей к местам сосредоточения туристских ресурсов</a:t>
          </a:r>
          <a:endParaRPr lang="ru-RU" sz="2600" kern="1200"/>
        </a:p>
      </dsp:txBody>
      <dsp:txXfrm>
        <a:off x="47519" y="2499197"/>
        <a:ext cx="10677040" cy="878402"/>
      </dsp:txXfrm>
    </dsp:sp>
    <dsp:sp modelId="{5980082E-FF67-4AF4-9F83-EF24B8580DF3}">
      <dsp:nvSpPr>
        <dsp:cNvPr id="0" name=""/>
        <dsp:cNvSpPr/>
      </dsp:nvSpPr>
      <dsp:spPr>
        <a:xfrm>
          <a:off x="0" y="3499998"/>
          <a:ext cx="10772078" cy="9734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baseline="0" smtClean="0"/>
            <a:t>своеобразие туристского потребления.</a:t>
          </a:r>
          <a:endParaRPr lang="ru-RU" sz="2600" kern="1200"/>
        </a:p>
      </dsp:txBody>
      <dsp:txXfrm>
        <a:off x="47519" y="3547517"/>
        <a:ext cx="10677040" cy="87840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E80ACD-175C-4C69-8E40-AA6B8C83065E}">
      <dsp:nvSpPr>
        <dsp:cNvPr id="0" name=""/>
        <dsp:cNvSpPr/>
      </dsp:nvSpPr>
      <dsp:spPr>
        <a:xfrm>
          <a:off x="0" y="10947"/>
          <a:ext cx="9601200" cy="13478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baseline="0" smtClean="0"/>
            <a:t>Развитие конкретного пакета компетенций сотрудника </a:t>
          </a:r>
          <a:endParaRPr lang="ru-RU" sz="3600" kern="1200"/>
        </a:p>
      </dsp:txBody>
      <dsp:txXfrm>
        <a:off x="65796" y="76743"/>
        <a:ext cx="9469608" cy="1216248"/>
      </dsp:txXfrm>
    </dsp:sp>
    <dsp:sp modelId="{C0151D8D-08FF-4168-A051-96AF3EF7D396}">
      <dsp:nvSpPr>
        <dsp:cNvPr id="0" name=""/>
        <dsp:cNvSpPr/>
      </dsp:nvSpPr>
      <dsp:spPr>
        <a:xfrm>
          <a:off x="0" y="1462467"/>
          <a:ext cx="9601200" cy="13478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baseline="0" smtClean="0"/>
            <a:t>Массовый охват</a:t>
          </a:r>
          <a:endParaRPr lang="ru-RU" sz="3600" kern="1200"/>
        </a:p>
      </dsp:txBody>
      <dsp:txXfrm>
        <a:off x="65796" y="1528263"/>
        <a:ext cx="9469608" cy="1216248"/>
      </dsp:txXfrm>
    </dsp:sp>
    <dsp:sp modelId="{CCACBF1D-7F07-4C86-B9DE-469F8E60EFF1}">
      <dsp:nvSpPr>
        <dsp:cNvPr id="0" name=""/>
        <dsp:cNvSpPr/>
      </dsp:nvSpPr>
      <dsp:spPr>
        <a:xfrm>
          <a:off x="0" y="2913987"/>
          <a:ext cx="9601200" cy="13478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baseline="0" smtClean="0"/>
            <a:t>Знания и навыки персонала не должны устаревать. </a:t>
          </a:r>
          <a:endParaRPr lang="ru-RU" sz="3600" kern="1200"/>
        </a:p>
      </dsp:txBody>
      <dsp:txXfrm>
        <a:off x="65796" y="2979783"/>
        <a:ext cx="9469608" cy="121624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912226-BC4E-48F0-A422-E00DE8C799C8}">
      <dsp:nvSpPr>
        <dsp:cNvPr id="0" name=""/>
        <dsp:cNvSpPr/>
      </dsp:nvSpPr>
      <dsp:spPr>
        <a:xfrm>
          <a:off x="1776" y="1426"/>
          <a:ext cx="2985674" cy="298567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baseline="0" smtClean="0"/>
            <a:t>обретение знания </a:t>
          </a:r>
          <a:endParaRPr lang="ru-RU" sz="3500" kern="1200"/>
        </a:p>
      </dsp:txBody>
      <dsp:txXfrm>
        <a:off x="439018" y="438668"/>
        <a:ext cx="2111190" cy="2111190"/>
      </dsp:txXfrm>
    </dsp:sp>
    <dsp:sp modelId="{104CA4BB-23BD-4DAB-8F60-87071D7128B7}">
      <dsp:nvSpPr>
        <dsp:cNvPr id="0" name=""/>
        <dsp:cNvSpPr/>
      </dsp:nvSpPr>
      <dsp:spPr>
        <a:xfrm>
          <a:off x="2888347" y="-442996"/>
          <a:ext cx="2353161" cy="1007665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/>
        </a:p>
      </dsp:txBody>
      <dsp:txXfrm>
        <a:off x="2888347" y="-241463"/>
        <a:ext cx="2050862" cy="604599"/>
      </dsp:txXfrm>
    </dsp:sp>
    <dsp:sp modelId="{A73686F6-3B80-4B4C-8D20-B7D1110B27AF}">
      <dsp:nvSpPr>
        <dsp:cNvPr id="0" name=""/>
        <dsp:cNvSpPr/>
      </dsp:nvSpPr>
      <dsp:spPr>
        <a:xfrm>
          <a:off x="5275603" y="1426"/>
          <a:ext cx="2985674" cy="298567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baseline="0" smtClean="0"/>
            <a:t>обретение навыка </a:t>
          </a:r>
          <a:endParaRPr lang="ru-RU" sz="3500" kern="1200"/>
        </a:p>
      </dsp:txBody>
      <dsp:txXfrm>
        <a:off x="5712845" y="438668"/>
        <a:ext cx="2111190" cy="2111190"/>
      </dsp:txXfrm>
    </dsp:sp>
    <dsp:sp modelId="{0A3293BE-449D-4821-8FA9-9C39EA66B19F}">
      <dsp:nvSpPr>
        <dsp:cNvPr id="0" name=""/>
        <dsp:cNvSpPr/>
      </dsp:nvSpPr>
      <dsp:spPr>
        <a:xfrm rot="10800000">
          <a:off x="3021545" y="2423859"/>
          <a:ext cx="2353161" cy="1007665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/>
        </a:p>
      </dsp:txBody>
      <dsp:txXfrm rot="10800000">
        <a:off x="3323844" y="2625392"/>
        <a:ext cx="2050862" cy="60459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620DE9-3EE3-47EB-9696-B7BD67B6CD30}">
      <dsp:nvSpPr>
        <dsp:cNvPr id="0" name=""/>
        <dsp:cNvSpPr/>
      </dsp:nvSpPr>
      <dsp:spPr>
        <a:xfrm>
          <a:off x="0" y="21404"/>
          <a:ext cx="11095462" cy="15268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smtClean="0"/>
            <a:t>«Технология </a:t>
          </a:r>
          <a:r>
            <a:rPr lang="ru-RU" sz="2900" b="1" kern="1200" smtClean="0"/>
            <a:t>Open Space» </a:t>
          </a:r>
          <a:r>
            <a:rPr lang="ru-RU" sz="2900" kern="1200" smtClean="0"/>
            <a:t>и индивидуальные занятия с тренером/корпоративным преподавателем представляют в модели  корпоративного повышения квалификации </a:t>
          </a:r>
          <a:endParaRPr lang="ru-RU" sz="2900" kern="1200"/>
        </a:p>
      </dsp:txBody>
      <dsp:txXfrm>
        <a:off x="74535" y="95939"/>
        <a:ext cx="10946392" cy="137778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7F7140-7106-410A-9DBE-7EC1D99E74CA}">
      <dsp:nvSpPr>
        <dsp:cNvPr id="0" name=""/>
        <dsp:cNvSpPr/>
      </dsp:nvSpPr>
      <dsp:spPr>
        <a:xfrm>
          <a:off x="0" y="11057"/>
          <a:ext cx="9601200" cy="75289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b="1" kern="1200" baseline="0" dirty="0" smtClean="0"/>
            <a:t>Формы корпоративных курсов </a:t>
          </a:r>
          <a:endParaRPr lang="ru-RU" sz="3300" b="1" kern="1200" dirty="0"/>
        </a:p>
      </dsp:txBody>
      <dsp:txXfrm>
        <a:off x="36753" y="47810"/>
        <a:ext cx="9527694" cy="679389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C771FB-63BE-43C6-836F-0D6B2AFE12E1}">
      <dsp:nvSpPr>
        <dsp:cNvPr id="0" name=""/>
        <dsp:cNvSpPr/>
      </dsp:nvSpPr>
      <dsp:spPr>
        <a:xfrm>
          <a:off x="568956" y="815"/>
          <a:ext cx="4677968" cy="28067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baseline="0" dirty="0" smtClean="0"/>
            <a:t>курсы, основанные на использовании </a:t>
          </a:r>
          <a:r>
            <a:rPr lang="ru-RU" sz="3600" b="1" kern="1200" baseline="0" dirty="0" smtClean="0"/>
            <a:t>внутреннего тренера компании</a:t>
          </a:r>
          <a:endParaRPr lang="ru-RU" sz="3600" b="1" kern="1200" dirty="0"/>
        </a:p>
      </dsp:txBody>
      <dsp:txXfrm>
        <a:off x="568956" y="815"/>
        <a:ext cx="4677968" cy="2806781"/>
      </dsp:txXfrm>
    </dsp:sp>
    <dsp:sp modelId="{7ED3358E-1B76-446C-A918-823FD77D8808}">
      <dsp:nvSpPr>
        <dsp:cNvPr id="0" name=""/>
        <dsp:cNvSpPr/>
      </dsp:nvSpPr>
      <dsp:spPr>
        <a:xfrm>
          <a:off x="5714721" y="815"/>
          <a:ext cx="4677968" cy="28067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baseline="0" smtClean="0"/>
            <a:t>использование внутреннего тренера </a:t>
          </a:r>
          <a:r>
            <a:rPr lang="ru-RU" sz="1900" kern="1200" baseline="0" smtClean="0"/>
            <a:t>предусматривает подготовку и организацию работы специально подготовленного тренера, деятельность которого направлена на решение вопросов образования персонала конкретной компании. Тренер входит в штат компании и работает над вопросами обучения персонала компании. </a:t>
          </a:r>
          <a:endParaRPr lang="ru-RU" sz="1900" kern="1200"/>
        </a:p>
      </dsp:txBody>
      <dsp:txXfrm>
        <a:off x="5714721" y="815"/>
        <a:ext cx="4677968" cy="2806781"/>
      </dsp:txXfrm>
    </dsp:sp>
    <dsp:sp modelId="{A3F7FC02-2546-466A-933D-3781ADE7F9F2}">
      <dsp:nvSpPr>
        <dsp:cNvPr id="0" name=""/>
        <dsp:cNvSpPr/>
      </dsp:nvSpPr>
      <dsp:spPr>
        <a:xfrm>
          <a:off x="568956" y="3275393"/>
          <a:ext cx="4677968" cy="28067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i="0" kern="1200" baseline="0" dirty="0" smtClean="0"/>
            <a:t>курсы, основанные на привлечении </a:t>
          </a:r>
          <a:r>
            <a:rPr lang="ru-RU" sz="3600" b="1" i="0" kern="1200" baseline="0" dirty="0" smtClean="0"/>
            <a:t>сторонних </a:t>
          </a:r>
          <a:r>
            <a:rPr lang="ru-RU" sz="3600" b="1" i="0" kern="1200" baseline="0" dirty="0" err="1" smtClean="0"/>
            <a:t>тренинговых</a:t>
          </a:r>
          <a:r>
            <a:rPr lang="ru-RU" sz="3600" b="1" i="0" kern="1200" baseline="0" dirty="0" smtClean="0"/>
            <a:t> компаний</a:t>
          </a:r>
          <a:endParaRPr lang="ru-RU" sz="3600" b="1" kern="1200" dirty="0"/>
        </a:p>
      </dsp:txBody>
      <dsp:txXfrm>
        <a:off x="568956" y="3275393"/>
        <a:ext cx="4677968" cy="2806781"/>
      </dsp:txXfrm>
    </dsp:sp>
    <dsp:sp modelId="{9615ADC1-CF3D-4FC5-8C90-6C5D76486741}">
      <dsp:nvSpPr>
        <dsp:cNvPr id="0" name=""/>
        <dsp:cNvSpPr/>
      </dsp:nvSpPr>
      <dsp:spPr>
        <a:xfrm>
          <a:off x="5714721" y="3275393"/>
          <a:ext cx="4677968" cy="28067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baseline="0" smtClean="0"/>
            <a:t>тренинговые компании </a:t>
          </a:r>
          <a:r>
            <a:rPr lang="ru-RU" sz="1900" kern="1200" baseline="0" smtClean="0"/>
            <a:t>представляют собой коммерческие организации, которые предоставляют образовательные услуги в форме краткосрочных или долгосрочных обучающих программ. Тренинговые компании отличаются друг от друга составом и квалификацией тренеров, количеством, качеством и видами предлагаемых образовательных программ </a:t>
          </a:r>
          <a:endParaRPr lang="ru-RU" sz="1900" kern="1200"/>
        </a:p>
      </dsp:txBody>
      <dsp:txXfrm>
        <a:off x="5714721" y="3275393"/>
        <a:ext cx="4677968" cy="2806781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E31C11-C3CC-4F2A-ADA2-5287C6BD4740}">
      <dsp:nvSpPr>
        <dsp:cNvPr id="0" name=""/>
        <dsp:cNvSpPr/>
      </dsp:nvSpPr>
      <dsp:spPr>
        <a:xfrm>
          <a:off x="1058394" y="1356"/>
          <a:ext cx="4105636" cy="24633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baseline="0" smtClean="0"/>
            <a:t>бизнес-поездки (поездки по служебным целям)</a:t>
          </a:r>
          <a:endParaRPr lang="ru-RU" sz="4100" kern="1200"/>
        </a:p>
      </dsp:txBody>
      <dsp:txXfrm>
        <a:off x="1058394" y="1356"/>
        <a:ext cx="4105636" cy="2463381"/>
      </dsp:txXfrm>
    </dsp:sp>
    <dsp:sp modelId="{62C668B0-F89D-4CF1-8BA1-CAACC4C8DBC6}">
      <dsp:nvSpPr>
        <dsp:cNvPr id="0" name=""/>
        <dsp:cNvSpPr/>
      </dsp:nvSpPr>
      <dsp:spPr>
        <a:xfrm>
          <a:off x="5574593" y="1356"/>
          <a:ext cx="4105636" cy="24633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baseline="0" smtClean="0"/>
            <a:t>конгрессно-выставочный туризм</a:t>
          </a:r>
          <a:endParaRPr lang="ru-RU" sz="4100" kern="1200"/>
        </a:p>
      </dsp:txBody>
      <dsp:txXfrm>
        <a:off x="5574593" y="1356"/>
        <a:ext cx="4105636" cy="2463381"/>
      </dsp:txXfrm>
    </dsp:sp>
    <dsp:sp modelId="{192C56F5-7D17-44C1-B1CD-F0920A5FA98B}">
      <dsp:nvSpPr>
        <dsp:cNvPr id="0" name=""/>
        <dsp:cNvSpPr/>
      </dsp:nvSpPr>
      <dsp:spPr>
        <a:xfrm>
          <a:off x="3316493" y="2875301"/>
          <a:ext cx="4105636" cy="24633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baseline="0" smtClean="0"/>
            <a:t>инсентив-туризм. </a:t>
          </a:r>
          <a:endParaRPr lang="ru-RU" sz="4100" kern="1200"/>
        </a:p>
      </dsp:txBody>
      <dsp:txXfrm>
        <a:off x="3316493" y="2875301"/>
        <a:ext cx="4105636" cy="2463381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93040B-1681-43C9-B3E5-9FC2DC41C611}">
      <dsp:nvSpPr>
        <dsp:cNvPr id="0" name=""/>
        <dsp:cNvSpPr/>
      </dsp:nvSpPr>
      <dsp:spPr>
        <a:xfrm>
          <a:off x="0" y="0"/>
          <a:ext cx="5319132" cy="531913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4AC2EF-5163-4AF3-8678-18D9E35B3185}">
      <dsp:nvSpPr>
        <dsp:cNvPr id="0" name=""/>
        <dsp:cNvSpPr/>
      </dsp:nvSpPr>
      <dsp:spPr>
        <a:xfrm>
          <a:off x="2659566" y="0"/>
          <a:ext cx="8525106" cy="531913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baseline="0" dirty="0" smtClean="0"/>
            <a:t>1. часть-целое по отношению к Я-концепции</a:t>
          </a:r>
          <a:endParaRPr lang="ru-RU" sz="2300" kern="1200" dirty="0"/>
        </a:p>
      </dsp:txBody>
      <dsp:txXfrm>
        <a:off x="2659566" y="0"/>
        <a:ext cx="8525106" cy="851061"/>
      </dsp:txXfrm>
    </dsp:sp>
    <dsp:sp modelId="{4FB76263-C48C-4FBE-B1A5-259DFB266558}">
      <dsp:nvSpPr>
        <dsp:cNvPr id="0" name=""/>
        <dsp:cNvSpPr/>
      </dsp:nvSpPr>
      <dsp:spPr>
        <a:xfrm>
          <a:off x="558508" y="851061"/>
          <a:ext cx="4202114" cy="420211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7A0C08-684F-43A0-A8FC-67A5E62001C5}">
      <dsp:nvSpPr>
        <dsp:cNvPr id="0" name=""/>
        <dsp:cNvSpPr/>
      </dsp:nvSpPr>
      <dsp:spPr>
        <a:xfrm>
          <a:off x="2659566" y="851061"/>
          <a:ext cx="8525106" cy="42021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baseline="0" smtClean="0"/>
            <a:t>2. отношения в контексте профессионального становления и развития личности; </a:t>
          </a:r>
          <a:endParaRPr lang="ru-RU" sz="2300" kern="1200"/>
        </a:p>
      </dsp:txBody>
      <dsp:txXfrm>
        <a:off x="2659566" y="851061"/>
        <a:ext cx="8525106" cy="851061"/>
      </dsp:txXfrm>
    </dsp:sp>
    <dsp:sp modelId="{AE19A63C-6420-4FE6-A701-CF382E27A5B0}">
      <dsp:nvSpPr>
        <dsp:cNvPr id="0" name=""/>
        <dsp:cNvSpPr/>
      </dsp:nvSpPr>
      <dsp:spPr>
        <a:xfrm>
          <a:off x="1117017" y="1702122"/>
          <a:ext cx="3085096" cy="308509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D5B138-26B0-42BB-A541-D83E21A7A203}">
      <dsp:nvSpPr>
        <dsp:cNvPr id="0" name=""/>
        <dsp:cNvSpPr/>
      </dsp:nvSpPr>
      <dsp:spPr>
        <a:xfrm>
          <a:off x="2659566" y="1702122"/>
          <a:ext cx="8525106" cy="308509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baseline="0" smtClean="0"/>
            <a:t>3. совокупность или система представлений профессионала о себе как субъекте профессиональной деятельности; </a:t>
          </a:r>
          <a:endParaRPr lang="ru-RU" sz="2300" kern="1200"/>
        </a:p>
      </dsp:txBody>
      <dsp:txXfrm>
        <a:off x="2659566" y="1702122"/>
        <a:ext cx="8525106" cy="851061"/>
      </dsp:txXfrm>
    </dsp:sp>
    <dsp:sp modelId="{E63203D4-E320-4E21-A50E-3764CD5F01CE}">
      <dsp:nvSpPr>
        <dsp:cNvPr id="0" name=""/>
        <dsp:cNvSpPr/>
      </dsp:nvSpPr>
      <dsp:spPr>
        <a:xfrm>
          <a:off x="1675526" y="2553183"/>
          <a:ext cx="1968078" cy="196807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5E5B0F-075C-4A02-AE5B-0CE5F160BB58}">
      <dsp:nvSpPr>
        <dsp:cNvPr id="0" name=""/>
        <dsp:cNvSpPr/>
      </dsp:nvSpPr>
      <dsp:spPr>
        <a:xfrm>
          <a:off x="2659566" y="2553183"/>
          <a:ext cx="8525106" cy="196807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baseline="0" smtClean="0"/>
            <a:t>4. смысл Я-профессионала; </a:t>
          </a:r>
          <a:endParaRPr lang="ru-RU" sz="2300" kern="1200"/>
        </a:p>
      </dsp:txBody>
      <dsp:txXfrm>
        <a:off x="2659566" y="2553183"/>
        <a:ext cx="8525106" cy="851061"/>
      </dsp:txXfrm>
    </dsp:sp>
    <dsp:sp modelId="{F9D0DB46-83A5-4A23-A781-AFCC03C47234}">
      <dsp:nvSpPr>
        <dsp:cNvPr id="0" name=""/>
        <dsp:cNvSpPr/>
      </dsp:nvSpPr>
      <dsp:spPr>
        <a:xfrm>
          <a:off x="2234035" y="3404244"/>
          <a:ext cx="851061" cy="851061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C59CDD-C6CD-4AC3-8084-6450F3297F9B}">
      <dsp:nvSpPr>
        <dsp:cNvPr id="0" name=""/>
        <dsp:cNvSpPr/>
      </dsp:nvSpPr>
      <dsp:spPr>
        <a:xfrm>
          <a:off x="2659566" y="3404244"/>
          <a:ext cx="8525106" cy="8510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baseline="0" smtClean="0"/>
            <a:t>5. многоуровневое и многокомпонентное образование </a:t>
          </a:r>
          <a:endParaRPr lang="ru-RU" sz="2300" kern="1200"/>
        </a:p>
      </dsp:txBody>
      <dsp:txXfrm>
        <a:off x="2659566" y="3404244"/>
        <a:ext cx="8525106" cy="8510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8B49E3-FE97-4001-AF8F-FD194C741477}">
      <dsp:nvSpPr>
        <dsp:cNvPr id="0" name=""/>
        <dsp:cNvSpPr/>
      </dsp:nvSpPr>
      <dsp:spPr>
        <a:xfrm>
          <a:off x="0" y="69614"/>
          <a:ext cx="10069551" cy="20475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baseline="0" smtClean="0"/>
            <a:t>«3.36. Занятость — переменная величина, имеющая важное значение для анализа производственной деятельности, в том числе в сфере туризма. Осуществляемые в секторе туризма виды деятельности, такие как размещение, обеспечение питания, напитков, рекреационная деятельность и т.д.</a:t>
          </a:r>
          <a:endParaRPr lang="ru-RU" sz="2500" kern="1200"/>
        </a:p>
      </dsp:txBody>
      <dsp:txXfrm>
        <a:off x="99951" y="169565"/>
        <a:ext cx="9869649" cy="1847598"/>
      </dsp:txXfrm>
    </dsp:sp>
    <dsp:sp modelId="{108D029E-2782-4207-A915-880F930FEE10}">
      <dsp:nvSpPr>
        <dsp:cNvPr id="0" name=""/>
        <dsp:cNvSpPr/>
      </dsp:nvSpPr>
      <dsp:spPr>
        <a:xfrm>
          <a:off x="0" y="2189114"/>
          <a:ext cx="10069551" cy="20475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baseline="0" smtClean="0"/>
            <a:t>3.37. Помимо нередко высокой трудоемкости и использования низкой малоквалифицированной рабочей силы, для отраслей туризма также характерны ряд особенностей, которые следует учитывать при рассмотрении проблемы занятости. </a:t>
          </a:r>
          <a:endParaRPr lang="ru-RU" sz="2500" kern="1200"/>
        </a:p>
      </dsp:txBody>
      <dsp:txXfrm>
        <a:off x="99951" y="2289065"/>
        <a:ext cx="9869649" cy="18475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C84276-D356-4949-9493-A48694062819}">
      <dsp:nvSpPr>
        <dsp:cNvPr id="0" name=""/>
        <dsp:cNvSpPr/>
      </dsp:nvSpPr>
      <dsp:spPr>
        <a:xfrm>
          <a:off x="979959" y="784"/>
          <a:ext cx="2887381" cy="17324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baseline="0" dirty="0" smtClean="0"/>
            <a:t>на данном рынке более высокий удельный вес «живого» труда, за счет необходимости прямых коммуникаций с клиентами; </a:t>
          </a:r>
          <a:endParaRPr lang="ru-RU" sz="1800" kern="1200" dirty="0"/>
        </a:p>
      </dsp:txBody>
      <dsp:txXfrm>
        <a:off x="979959" y="784"/>
        <a:ext cx="2887381" cy="1732428"/>
      </dsp:txXfrm>
    </dsp:sp>
    <dsp:sp modelId="{6DF903E2-E5E3-4805-9361-4C284B31E5AC}">
      <dsp:nvSpPr>
        <dsp:cNvPr id="0" name=""/>
        <dsp:cNvSpPr/>
      </dsp:nvSpPr>
      <dsp:spPr>
        <a:xfrm>
          <a:off x="4156079" y="784"/>
          <a:ext cx="2887381" cy="17324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baseline="0" dirty="0" smtClean="0"/>
            <a:t>технология формирования, продвижения и реализации туристского продукта требует одновременного участия многих профессиональных коллективов; </a:t>
          </a:r>
          <a:endParaRPr lang="ru-RU" sz="1800" kern="1200" dirty="0"/>
        </a:p>
      </dsp:txBody>
      <dsp:txXfrm>
        <a:off x="4156079" y="784"/>
        <a:ext cx="2887381" cy="1732428"/>
      </dsp:txXfrm>
    </dsp:sp>
    <dsp:sp modelId="{EC455D4B-732A-4B7E-A072-0AB44FBAB811}">
      <dsp:nvSpPr>
        <dsp:cNvPr id="0" name=""/>
        <dsp:cNvSpPr/>
      </dsp:nvSpPr>
      <dsp:spPr>
        <a:xfrm>
          <a:off x="7332199" y="784"/>
          <a:ext cx="2887381" cy="17324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dirty="0" smtClean="0"/>
            <a:t>организационно-технологические особенности туризма требуют участия около 400 различных профессий; </a:t>
          </a:r>
          <a:endParaRPr lang="ru-RU" sz="2000" kern="1200" dirty="0"/>
        </a:p>
      </dsp:txBody>
      <dsp:txXfrm>
        <a:off x="7332199" y="784"/>
        <a:ext cx="2887381" cy="1732428"/>
      </dsp:txXfrm>
    </dsp:sp>
    <dsp:sp modelId="{23B9366E-E7B5-4A0A-B723-915014E45333}">
      <dsp:nvSpPr>
        <dsp:cNvPr id="0" name=""/>
        <dsp:cNvSpPr/>
      </dsp:nvSpPr>
      <dsp:spPr>
        <a:xfrm>
          <a:off x="979959" y="2021951"/>
          <a:ext cx="2887381" cy="17324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dirty="0" smtClean="0"/>
            <a:t>на рынке труда в туризме большой удельный вес женщин; </a:t>
          </a:r>
          <a:endParaRPr lang="ru-RU" sz="2400" kern="1200" dirty="0"/>
        </a:p>
      </dsp:txBody>
      <dsp:txXfrm>
        <a:off x="979959" y="2021951"/>
        <a:ext cx="2887381" cy="1732428"/>
      </dsp:txXfrm>
    </dsp:sp>
    <dsp:sp modelId="{F593713E-0E47-400C-B2FD-A2CD3DD0FEC7}">
      <dsp:nvSpPr>
        <dsp:cNvPr id="0" name=""/>
        <dsp:cNvSpPr/>
      </dsp:nvSpPr>
      <dsp:spPr>
        <a:xfrm>
          <a:off x="4156079" y="2021951"/>
          <a:ext cx="2887381" cy="17324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baseline="0" dirty="0" smtClean="0"/>
            <a:t>данный рынок характеризуется невысоким уровнем доходов туристских кадров и их значительной текучестью; </a:t>
          </a:r>
          <a:endParaRPr lang="ru-RU" sz="1800" kern="1200" dirty="0"/>
        </a:p>
      </dsp:txBody>
      <dsp:txXfrm>
        <a:off x="4156079" y="2021951"/>
        <a:ext cx="2887381" cy="1732428"/>
      </dsp:txXfrm>
    </dsp:sp>
    <dsp:sp modelId="{6DA9848B-7A09-4EEB-9AB4-EEB7F55699E4}">
      <dsp:nvSpPr>
        <dsp:cNvPr id="0" name=""/>
        <dsp:cNvSpPr/>
      </dsp:nvSpPr>
      <dsp:spPr>
        <a:xfrm>
          <a:off x="7332199" y="2021951"/>
          <a:ext cx="2887381" cy="17324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baseline="0" dirty="0" smtClean="0"/>
            <a:t>на рынке труда в туризме ощущается дефицит работников среднего и нижнего звена и переизбыток административного персонала на всех уровнях; </a:t>
          </a:r>
          <a:endParaRPr lang="ru-RU" sz="1800" kern="1200" dirty="0"/>
        </a:p>
      </dsp:txBody>
      <dsp:txXfrm>
        <a:off x="7332199" y="2021951"/>
        <a:ext cx="2887381" cy="1732428"/>
      </dsp:txXfrm>
    </dsp:sp>
    <dsp:sp modelId="{7E5253B0-639D-4B02-B042-FB0824CD5335}">
      <dsp:nvSpPr>
        <dsp:cNvPr id="0" name=""/>
        <dsp:cNvSpPr/>
      </dsp:nvSpPr>
      <dsp:spPr>
        <a:xfrm>
          <a:off x="4156079" y="4043118"/>
          <a:ext cx="2887381" cy="17324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baseline="0" dirty="0" smtClean="0"/>
            <a:t>на данном рынке, в ряде случаев, предъявляются дополнительные специфические требования к персоналу: знания иностранных языков, нормативно-правовых актов, психологии, коммуникабельности, мобильности </a:t>
          </a:r>
          <a:endParaRPr lang="ru-RU" sz="1400" kern="1200" dirty="0"/>
        </a:p>
      </dsp:txBody>
      <dsp:txXfrm>
        <a:off x="4156079" y="4043118"/>
        <a:ext cx="2887381" cy="173242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0422B1-C077-4B4E-99ED-F49016AA8AE6}">
      <dsp:nvSpPr>
        <dsp:cNvPr id="0" name=""/>
        <dsp:cNvSpPr/>
      </dsp:nvSpPr>
      <dsp:spPr>
        <a:xfrm rot="5400000">
          <a:off x="507968" y="2597814"/>
          <a:ext cx="1515045" cy="252100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A9C35E-6646-4FE5-87E2-97F84A27000D}">
      <dsp:nvSpPr>
        <dsp:cNvPr id="0" name=""/>
        <dsp:cNvSpPr/>
      </dsp:nvSpPr>
      <dsp:spPr>
        <a:xfrm>
          <a:off x="255069" y="3351050"/>
          <a:ext cx="2275973" cy="19950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smtClean="0"/>
            <a:t>1. среднее профессиональное образование; </a:t>
          </a:r>
          <a:endParaRPr lang="ru-RU" sz="2000" kern="1200"/>
        </a:p>
      </dsp:txBody>
      <dsp:txXfrm>
        <a:off x="255069" y="3351050"/>
        <a:ext cx="2275973" cy="1995024"/>
      </dsp:txXfrm>
    </dsp:sp>
    <dsp:sp modelId="{347FAF2A-A893-4093-BFDB-607C027F7242}">
      <dsp:nvSpPr>
        <dsp:cNvPr id="0" name=""/>
        <dsp:cNvSpPr/>
      </dsp:nvSpPr>
      <dsp:spPr>
        <a:xfrm>
          <a:off x="2101614" y="2412215"/>
          <a:ext cx="429429" cy="42942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22C841-2CD6-4615-8FCB-7CB72C7E6CFF}">
      <dsp:nvSpPr>
        <dsp:cNvPr id="0" name=""/>
        <dsp:cNvSpPr/>
      </dsp:nvSpPr>
      <dsp:spPr>
        <a:xfrm rot="5400000">
          <a:off x="3294204" y="1908357"/>
          <a:ext cx="1515045" cy="252100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0E2503-BC53-4E23-A1AB-805CB05FB95B}">
      <dsp:nvSpPr>
        <dsp:cNvPr id="0" name=""/>
        <dsp:cNvSpPr/>
      </dsp:nvSpPr>
      <dsp:spPr>
        <a:xfrm>
          <a:off x="3041306" y="2661593"/>
          <a:ext cx="2275973" cy="19950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smtClean="0"/>
            <a:t>2. высшее образование — бакалавриат; </a:t>
          </a:r>
          <a:endParaRPr lang="ru-RU" sz="2000" kern="1200"/>
        </a:p>
      </dsp:txBody>
      <dsp:txXfrm>
        <a:off x="3041306" y="2661593"/>
        <a:ext cx="2275973" cy="1995024"/>
      </dsp:txXfrm>
    </dsp:sp>
    <dsp:sp modelId="{4971FD4D-1AD0-4D04-9C2C-C091115FB3A6}">
      <dsp:nvSpPr>
        <dsp:cNvPr id="0" name=""/>
        <dsp:cNvSpPr/>
      </dsp:nvSpPr>
      <dsp:spPr>
        <a:xfrm>
          <a:off x="4887850" y="1722758"/>
          <a:ext cx="429429" cy="42942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44A1DB-1650-4A70-B41C-AC5375D3856B}">
      <dsp:nvSpPr>
        <dsp:cNvPr id="0" name=""/>
        <dsp:cNvSpPr/>
      </dsp:nvSpPr>
      <dsp:spPr>
        <a:xfrm rot="5400000">
          <a:off x="6080441" y="1218900"/>
          <a:ext cx="1515045" cy="252100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63F98D-649B-4930-BA8D-AD51E1E7C526}">
      <dsp:nvSpPr>
        <dsp:cNvPr id="0" name=""/>
        <dsp:cNvSpPr/>
      </dsp:nvSpPr>
      <dsp:spPr>
        <a:xfrm>
          <a:off x="5827542" y="1972136"/>
          <a:ext cx="2275973" cy="19950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smtClean="0"/>
            <a:t>3. высшее образование — специалитет, магистратура; </a:t>
          </a:r>
          <a:endParaRPr lang="ru-RU" sz="2000" kern="1200"/>
        </a:p>
      </dsp:txBody>
      <dsp:txXfrm>
        <a:off x="5827542" y="1972136"/>
        <a:ext cx="2275973" cy="1995024"/>
      </dsp:txXfrm>
    </dsp:sp>
    <dsp:sp modelId="{5B236F27-B7DE-4A85-AA49-37ECFAF9CB5C}">
      <dsp:nvSpPr>
        <dsp:cNvPr id="0" name=""/>
        <dsp:cNvSpPr/>
      </dsp:nvSpPr>
      <dsp:spPr>
        <a:xfrm>
          <a:off x="7674087" y="1033301"/>
          <a:ext cx="429429" cy="42942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4024B9-C5F8-4845-ADC1-2F902423AD6C}">
      <dsp:nvSpPr>
        <dsp:cNvPr id="0" name=""/>
        <dsp:cNvSpPr/>
      </dsp:nvSpPr>
      <dsp:spPr>
        <a:xfrm rot="5400000">
          <a:off x="8866677" y="529443"/>
          <a:ext cx="1515045" cy="252100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948E48-C6CD-42EE-A880-04616039D6F9}">
      <dsp:nvSpPr>
        <dsp:cNvPr id="0" name=""/>
        <dsp:cNvSpPr/>
      </dsp:nvSpPr>
      <dsp:spPr>
        <a:xfrm>
          <a:off x="8613778" y="1282679"/>
          <a:ext cx="2275973" cy="19950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smtClean="0"/>
            <a:t>4. высшее образование — подготовка кадров высшей квалификации. </a:t>
          </a:r>
          <a:endParaRPr lang="ru-RU" sz="2000" kern="1200"/>
        </a:p>
      </dsp:txBody>
      <dsp:txXfrm>
        <a:off x="8613778" y="1282679"/>
        <a:ext cx="2275973" cy="199502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EF2E1A-4310-48D1-B5E6-D909CCC97DBF}">
      <dsp:nvSpPr>
        <dsp:cNvPr id="0" name=""/>
        <dsp:cNvSpPr/>
      </dsp:nvSpPr>
      <dsp:spPr>
        <a:xfrm>
          <a:off x="0" y="0"/>
          <a:ext cx="4306229" cy="4306229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F34E24-823C-476E-858C-ED7E9775AE15}">
      <dsp:nvSpPr>
        <dsp:cNvPr id="0" name=""/>
        <dsp:cNvSpPr/>
      </dsp:nvSpPr>
      <dsp:spPr>
        <a:xfrm>
          <a:off x="2153114" y="0"/>
          <a:ext cx="7548446" cy="430622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baseline="0" smtClean="0"/>
            <a:t>гуманизации</a:t>
          </a:r>
          <a:endParaRPr lang="ru-RU" sz="4000" kern="1200"/>
        </a:p>
      </dsp:txBody>
      <dsp:txXfrm>
        <a:off x="2153114" y="0"/>
        <a:ext cx="7548446" cy="915073"/>
      </dsp:txXfrm>
    </dsp:sp>
    <dsp:sp modelId="{F34BA506-4528-47D6-A4FA-13DFC3B06E95}">
      <dsp:nvSpPr>
        <dsp:cNvPr id="0" name=""/>
        <dsp:cNvSpPr/>
      </dsp:nvSpPr>
      <dsp:spPr>
        <a:xfrm>
          <a:off x="565192" y="915073"/>
          <a:ext cx="3175843" cy="317584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210C07-AAB3-4094-8C58-A34E06B60495}">
      <dsp:nvSpPr>
        <dsp:cNvPr id="0" name=""/>
        <dsp:cNvSpPr/>
      </dsp:nvSpPr>
      <dsp:spPr>
        <a:xfrm>
          <a:off x="2153114" y="915073"/>
          <a:ext cx="7548446" cy="317584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baseline="0" smtClean="0"/>
            <a:t>демократизации</a:t>
          </a:r>
          <a:endParaRPr lang="ru-RU" sz="4000" kern="1200"/>
        </a:p>
      </dsp:txBody>
      <dsp:txXfrm>
        <a:off x="2153114" y="915073"/>
        <a:ext cx="7548446" cy="915073"/>
      </dsp:txXfrm>
    </dsp:sp>
    <dsp:sp modelId="{A81B669B-CA77-4E0D-8BD3-9283D7BE93E3}">
      <dsp:nvSpPr>
        <dsp:cNvPr id="0" name=""/>
        <dsp:cNvSpPr/>
      </dsp:nvSpPr>
      <dsp:spPr>
        <a:xfrm>
          <a:off x="1130385" y="1830147"/>
          <a:ext cx="2045458" cy="204545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16B3B1-1FE6-46D1-9D8C-C9986E9D0FB5}">
      <dsp:nvSpPr>
        <dsp:cNvPr id="0" name=""/>
        <dsp:cNvSpPr/>
      </dsp:nvSpPr>
      <dsp:spPr>
        <a:xfrm>
          <a:off x="2153114" y="1830147"/>
          <a:ext cx="7548446" cy="204545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baseline="0" smtClean="0"/>
            <a:t>опережающего образования</a:t>
          </a:r>
          <a:endParaRPr lang="ru-RU" sz="4000" kern="1200"/>
        </a:p>
      </dsp:txBody>
      <dsp:txXfrm>
        <a:off x="2153114" y="1830147"/>
        <a:ext cx="7548446" cy="915073"/>
      </dsp:txXfrm>
    </dsp:sp>
    <dsp:sp modelId="{18B32B27-722E-4E17-A3A6-EA8A14226277}">
      <dsp:nvSpPr>
        <dsp:cNvPr id="0" name=""/>
        <dsp:cNvSpPr/>
      </dsp:nvSpPr>
      <dsp:spPr>
        <a:xfrm>
          <a:off x="1695577" y="2745220"/>
          <a:ext cx="915073" cy="91507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FBCA3B-540F-445E-9DE3-7FF39D488B4A}">
      <dsp:nvSpPr>
        <dsp:cNvPr id="0" name=""/>
        <dsp:cNvSpPr/>
      </dsp:nvSpPr>
      <dsp:spPr>
        <a:xfrm>
          <a:off x="2153114" y="2745220"/>
          <a:ext cx="7548446" cy="91507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baseline="0" smtClean="0"/>
            <a:t>непрерывного образования. </a:t>
          </a:r>
          <a:endParaRPr lang="ru-RU" sz="4000" kern="1200"/>
        </a:p>
      </dsp:txBody>
      <dsp:txXfrm>
        <a:off x="2153114" y="2745220"/>
        <a:ext cx="7548446" cy="91507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AD0A1F-0974-491D-B3E5-781093151CDC}">
      <dsp:nvSpPr>
        <dsp:cNvPr id="0" name=""/>
        <dsp:cNvSpPr/>
      </dsp:nvSpPr>
      <dsp:spPr>
        <a:xfrm>
          <a:off x="0" y="74625"/>
          <a:ext cx="10694020" cy="168644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baseline="0" smtClean="0"/>
            <a:t>Магистратура — это второй уровень трехуровневой системы высшего образования, созданной в процессе реформирования российской образовательной системы согласно Болонскому процессу </a:t>
          </a:r>
          <a:endParaRPr lang="ru-RU" sz="2500" kern="1200"/>
        </a:p>
      </dsp:txBody>
      <dsp:txXfrm>
        <a:off x="82325" y="156950"/>
        <a:ext cx="10529370" cy="1521795"/>
      </dsp:txXfrm>
    </dsp:sp>
    <dsp:sp modelId="{9D6245F1-1B32-4BFE-B617-43D2A9522A5D}">
      <dsp:nvSpPr>
        <dsp:cNvPr id="0" name=""/>
        <dsp:cNvSpPr/>
      </dsp:nvSpPr>
      <dsp:spPr>
        <a:xfrm>
          <a:off x="0" y="1833070"/>
          <a:ext cx="10694020" cy="168644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baseline="0" smtClean="0"/>
            <a:t>В современной России магистерские программы начали создаваться после введения в 1994 году </a:t>
          </a:r>
          <a:endParaRPr lang="ru-RU" sz="2500" kern="1200"/>
        </a:p>
      </dsp:txBody>
      <dsp:txXfrm>
        <a:off x="82325" y="1915395"/>
        <a:ext cx="10529370" cy="1521795"/>
      </dsp:txXfrm>
    </dsp:sp>
    <dsp:sp modelId="{441C471B-7FEA-44F5-B1CA-011FF33EC253}">
      <dsp:nvSpPr>
        <dsp:cNvPr id="0" name=""/>
        <dsp:cNvSpPr/>
      </dsp:nvSpPr>
      <dsp:spPr>
        <a:xfrm>
          <a:off x="0" y="3591515"/>
          <a:ext cx="10694020" cy="168644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baseline="0" smtClean="0"/>
            <a:t>Основная задача магистратуры — подготовить профессионалов для успешной карьеры в международных и российских компаниях, а также аналитической, консультационной, научно-исследовательской и преподавательской деятельности. </a:t>
          </a:r>
          <a:endParaRPr lang="ru-RU" sz="2500" kern="1200"/>
        </a:p>
      </dsp:txBody>
      <dsp:txXfrm>
        <a:off x="82325" y="3673840"/>
        <a:ext cx="10529370" cy="152179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7DBB76-D607-4BFE-BD3F-5B0EB9E56B93}">
      <dsp:nvSpPr>
        <dsp:cNvPr id="0" name=""/>
        <dsp:cNvSpPr/>
      </dsp:nvSpPr>
      <dsp:spPr>
        <a:xfrm>
          <a:off x="0" y="63766"/>
          <a:ext cx="10820400" cy="211323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baseline="0" smtClean="0"/>
            <a:t>Цель </a:t>
          </a:r>
          <a:r>
            <a:rPr lang="ru-RU" sz="2600" b="1" kern="1200" baseline="0" smtClean="0"/>
            <a:t>довузовского этапа </a:t>
          </a:r>
          <a:r>
            <a:rPr lang="ru-RU" sz="2600" kern="1200" baseline="0" smtClean="0"/>
            <a:t>непрерывного туристского образования — формирование ориентации на профессиональную деятельность, выявление мотиваций, личностных качеств и предрасположенности к избираемой профессии. </a:t>
          </a:r>
          <a:endParaRPr lang="ru-RU" sz="2600" kern="1200"/>
        </a:p>
      </dsp:txBody>
      <dsp:txXfrm>
        <a:off x="103160" y="166926"/>
        <a:ext cx="10614080" cy="1906919"/>
      </dsp:txXfrm>
    </dsp:sp>
    <dsp:sp modelId="{C88F22D9-C155-4625-BCF4-FA7F28396D05}">
      <dsp:nvSpPr>
        <dsp:cNvPr id="0" name=""/>
        <dsp:cNvSpPr/>
      </dsp:nvSpPr>
      <dsp:spPr>
        <a:xfrm>
          <a:off x="0" y="2251886"/>
          <a:ext cx="10820400" cy="211323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baseline="0" smtClean="0"/>
            <a:t>В </a:t>
          </a:r>
          <a:r>
            <a:rPr lang="ru-RU" sz="2600" b="1" kern="1200" baseline="0" smtClean="0"/>
            <a:t>колледже</a:t>
          </a:r>
          <a:r>
            <a:rPr lang="ru-RU" sz="2600" kern="1200" baseline="0" smtClean="0"/>
            <a:t> (или на факультете довузовского обучения), входящем в состав туристского вуза, обучение ведется по специальностям среднего профессионального образования: «Туризм», «Гостиничное дело», «Сервис». Выпускники колледжа могут продолжить обучение в вузе по программам высшего туристского образования. </a:t>
          </a:r>
          <a:endParaRPr lang="ru-RU" sz="2600" kern="1200"/>
        </a:p>
      </dsp:txBody>
      <dsp:txXfrm>
        <a:off x="103160" y="2355046"/>
        <a:ext cx="10614080" cy="190691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E4FB30-D1DC-4698-A6E7-C22ED26D34E5}">
      <dsp:nvSpPr>
        <dsp:cNvPr id="0" name=""/>
        <dsp:cNvSpPr/>
      </dsp:nvSpPr>
      <dsp:spPr>
        <a:xfrm rot="5400000">
          <a:off x="2172011" y="1311033"/>
          <a:ext cx="2054185" cy="247517"/>
        </a:xfrm>
        <a:prstGeom prst="rect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FA0033-A34E-47FE-82E9-09F8723586BA}">
      <dsp:nvSpPr>
        <dsp:cNvPr id="0" name=""/>
        <dsp:cNvSpPr/>
      </dsp:nvSpPr>
      <dsp:spPr>
        <a:xfrm>
          <a:off x="2644832" y="456"/>
          <a:ext cx="2750199" cy="165011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baseline="0" dirty="0" smtClean="0"/>
            <a:t>профессиональное обучение кадров массовых контактных профессий (экскурсовод, гид-экскурсовод, инструктор по туризму, аниматор туризма и др.); </a:t>
          </a:r>
          <a:endParaRPr lang="ru-RU" sz="1500" kern="1200" dirty="0"/>
        </a:p>
      </dsp:txBody>
      <dsp:txXfrm>
        <a:off x="2693162" y="48786"/>
        <a:ext cx="2653539" cy="1553459"/>
      </dsp:txXfrm>
    </dsp:sp>
    <dsp:sp modelId="{1BC921E8-F892-4B1E-86F1-A058770A9748}">
      <dsp:nvSpPr>
        <dsp:cNvPr id="0" name=""/>
        <dsp:cNvSpPr/>
      </dsp:nvSpPr>
      <dsp:spPr>
        <a:xfrm rot="5400000">
          <a:off x="2172011" y="3373682"/>
          <a:ext cx="2054185" cy="247517"/>
        </a:xfrm>
        <a:prstGeom prst="rect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D0085D-D413-4E03-8AED-06502721B635}">
      <dsp:nvSpPr>
        <dsp:cNvPr id="0" name=""/>
        <dsp:cNvSpPr/>
      </dsp:nvSpPr>
      <dsp:spPr>
        <a:xfrm>
          <a:off x="2644832" y="2063106"/>
          <a:ext cx="2750199" cy="165011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baseline="0" smtClean="0"/>
            <a:t>интенсивные краткосрочные программы продолжительностью до 72 часов с выдачей сертификата вуза (сертификационное обучение); </a:t>
          </a:r>
          <a:endParaRPr lang="ru-RU" sz="1500" kern="1200"/>
        </a:p>
      </dsp:txBody>
      <dsp:txXfrm>
        <a:off x="2693162" y="2111436"/>
        <a:ext cx="2653539" cy="1553459"/>
      </dsp:txXfrm>
    </dsp:sp>
    <dsp:sp modelId="{0025CFB5-4B68-425C-AC72-3EEBA2C44CD9}">
      <dsp:nvSpPr>
        <dsp:cNvPr id="0" name=""/>
        <dsp:cNvSpPr/>
      </dsp:nvSpPr>
      <dsp:spPr>
        <a:xfrm>
          <a:off x="3203335" y="4405007"/>
          <a:ext cx="3649301" cy="247517"/>
        </a:xfrm>
        <a:prstGeom prst="rect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2914AD-4303-462B-A6F3-B3928014BCF4}">
      <dsp:nvSpPr>
        <dsp:cNvPr id="0" name=""/>
        <dsp:cNvSpPr/>
      </dsp:nvSpPr>
      <dsp:spPr>
        <a:xfrm>
          <a:off x="2644832" y="4125755"/>
          <a:ext cx="2750199" cy="165011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baseline="0" smtClean="0"/>
            <a:t>программы краткосрочного повышения квалификации (от 72 до 144 часов) с выдачей удостоверения о повышении квалификации; </a:t>
          </a:r>
          <a:endParaRPr lang="ru-RU" sz="1500" kern="1200"/>
        </a:p>
      </dsp:txBody>
      <dsp:txXfrm>
        <a:off x="2693162" y="4174085"/>
        <a:ext cx="2653539" cy="1553459"/>
      </dsp:txXfrm>
    </dsp:sp>
    <dsp:sp modelId="{12AA2BB3-3321-4357-ACD9-9D895D3EE51F}">
      <dsp:nvSpPr>
        <dsp:cNvPr id="0" name=""/>
        <dsp:cNvSpPr/>
      </dsp:nvSpPr>
      <dsp:spPr>
        <a:xfrm rot="16200000">
          <a:off x="5829776" y="3373682"/>
          <a:ext cx="2054185" cy="247517"/>
        </a:xfrm>
        <a:prstGeom prst="rect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6C91AB-0AF6-4A9E-A117-905F4D4894D4}">
      <dsp:nvSpPr>
        <dsp:cNvPr id="0" name=""/>
        <dsp:cNvSpPr/>
      </dsp:nvSpPr>
      <dsp:spPr>
        <a:xfrm>
          <a:off x="6302597" y="4125755"/>
          <a:ext cx="2750199" cy="165011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baseline="0" smtClean="0"/>
            <a:t>программы повышения квалификации (от 144 до 576 часов) с выдачей свидетельства о повышении квалификации; </a:t>
          </a:r>
          <a:endParaRPr lang="ru-RU" sz="1500" kern="1200"/>
        </a:p>
      </dsp:txBody>
      <dsp:txXfrm>
        <a:off x="6350927" y="4174085"/>
        <a:ext cx="2653539" cy="1553459"/>
      </dsp:txXfrm>
    </dsp:sp>
    <dsp:sp modelId="{206B2554-D191-4E72-908E-CEE32BABA9C6}">
      <dsp:nvSpPr>
        <dsp:cNvPr id="0" name=""/>
        <dsp:cNvSpPr/>
      </dsp:nvSpPr>
      <dsp:spPr>
        <a:xfrm rot="16200000">
          <a:off x="5829776" y="1311033"/>
          <a:ext cx="2054185" cy="247517"/>
        </a:xfrm>
        <a:prstGeom prst="rect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53D45C-657A-42A9-A8E9-8C7C66F44CF4}">
      <dsp:nvSpPr>
        <dsp:cNvPr id="0" name=""/>
        <dsp:cNvSpPr/>
      </dsp:nvSpPr>
      <dsp:spPr>
        <a:xfrm>
          <a:off x="6302597" y="2063106"/>
          <a:ext cx="2750199" cy="165011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baseline="0" smtClean="0"/>
            <a:t>программы профессиональной переподготовки специалистов, рассчитанные на 500 и более часов, с выдачей диплома о переподготовке; </a:t>
          </a:r>
          <a:endParaRPr lang="ru-RU" sz="1500" kern="1200"/>
        </a:p>
      </dsp:txBody>
      <dsp:txXfrm>
        <a:off x="6350927" y="2111436"/>
        <a:ext cx="2653539" cy="1553459"/>
      </dsp:txXfrm>
    </dsp:sp>
    <dsp:sp modelId="{B589564A-BED3-4FDE-9706-34C7C9C1FCF5}">
      <dsp:nvSpPr>
        <dsp:cNvPr id="0" name=""/>
        <dsp:cNvSpPr/>
      </dsp:nvSpPr>
      <dsp:spPr>
        <a:xfrm>
          <a:off x="6302597" y="456"/>
          <a:ext cx="2750199" cy="165011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baseline="0" dirty="0" smtClean="0"/>
            <a:t>программы МВА-туризм (мастер делового администрирования). </a:t>
          </a:r>
          <a:endParaRPr lang="ru-RU" sz="1500" kern="1200" dirty="0"/>
        </a:p>
      </dsp:txBody>
      <dsp:txXfrm>
        <a:off x="6350927" y="48786"/>
        <a:ext cx="2653539" cy="155345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0B5B25-3FE9-4B49-8AFF-8A51DBC3BACF}">
      <dsp:nvSpPr>
        <dsp:cNvPr id="0" name=""/>
        <dsp:cNvSpPr/>
      </dsp:nvSpPr>
      <dsp:spPr>
        <a:xfrm>
          <a:off x="0" y="489425"/>
          <a:ext cx="10671717" cy="37416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b="1" kern="1200" baseline="0" dirty="0" smtClean="0"/>
            <a:t>Корпоративное повышение </a:t>
          </a:r>
          <a:r>
            <a:rPr lang="ru-RU" sz="3900" kern="1200" baseline="0" dirty="0" smtClean="0"/>
            <a:t>квалификации специалистов сферы туризма подразумевает обеспечение персонала компании знаниями, навыками и опытом, необходимыми для эффективной реализации тактических задач и стратегических целей компании. </a:t>
          </a:r>
          <a:endParaRPr lang="ru-RU" sz="3900" kern="1200" dirty="0"/>
        </a:p>
      </dsp:txBody>
      <dsp:txXfrm>
        <a:off x="182653" y="672078"/>
        <a:ext cx="10306411" cy="33763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E70C328-B7E7-49C2-A983-0FEF199AD69B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6812909-1E93-46C0-A244-C140C0BFA201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5201967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C328-B7E7-49C2-A983-0FEF199AD69B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2909-1E93-46C0-A244-C140C0BFA2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878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C328-B7E7-49C2-A983-0FEF199AD69B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2909-1E93-46C0-A244-C140C0BFA2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9208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C328-B7E7-49C2-A983-0FEF199AD69B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2909-1E93-46C0-A244-C140C0BFA2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7030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E70C328-B7E7-49C2-A983-0FEF199AD69B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6812909-1E93-46C0-A244-C140C0BFA20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9695494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C328-B7E7-49C2-A983-0FEF199AD69B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2909-1E93-46C0-A244-C140C0BFA2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013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C328-B7E7-49C2-A983-0FEF199AD69B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2909-1E93-46C0-A244-C140C0BFA2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4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C328-B7E7-49C2-A983-0FEF199AD69B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2909-1E93-46C0-A244-C140C0BFA2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35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C328-B7E7-49C2-A983-0FEF199AD69B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2909-1E93-46C0-A244-C140C0BFA2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04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E70C328-B7E7-49C2-A983-0FEF199AD69B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6812909-1E93-46C0-A244-C140C0BFA20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31984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E70C328-B7E7-49C2-A983-0FEF199AD69B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6812909-1E93-46C0-A244-C140C0BFA20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26978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0E70C328-B7E7-49C2-A983-0FEF199AD69B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26812909-1E93-46C0-A244-C140C0BFA20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44541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3" Type="http://schemas.openxmlformats.org/officeDocument/2006/relationships/diagramLayout" Target="../diagrams/layout11.xml"/><Relationship Id="rId7" Type="http://schemas.openxmlformats.org/officeDocument/2006/relationships/diagramData" Target="../diagrams/data12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11" Type="http://schemas.microsoft.com/office/2007/relationships/diagramDrawing" Target="../diagrams/drawing12.xml"/><Relationship Id="rId5" Type="http://schemas.openxmlformats.org/officeDocument/2006/relationships/diagramColors" Target="../diagrams/colors11.xml"/><Relationship Id="rId10" Type="http://schemas.openxmlformats.org/officeDocument/2006/relationships/diagramColors" Target="../diagrams/colors12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4.xml"/><Relationship Id="rId3" Type="http://schemas.openxmlformats.org/officeDocument/2006/relationships/diagramLayout" Target="../diagrams/layout13.xml"/><Relationship Id="rId7" Type="http://schemas.openxmlformats.org/officeDocument/2006/relationships/diagramData" Target="../diagrams/data14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11" Type="http://schemas.microsoft.com/office/2007/relationships/diagramDrawing" Target="../diagrams/drawing14.xml"/><Relationship Id="rId5" Type="http://schemas.openxmlformats.org/officeDocument/2006/relationships/diagramColors" Target="../diagrams/colors13.xml"/><Relationship Id="rId10" Type="http://schemas.openxmlformats.org/officeDocument/2006/relationships/diagramColors" Target="../diagrams/colors14.xml"/><Relationship Id="rId4" Type="http://schemas.openxmlformats.org/officeDocument/2006/relationships/diagramQuickStyle" Target="../diagrams/quickStyle13.xml"/><Relationship Id="rId9" Type="http://schemas.openxmlformats.org/officeDocument/2006/relationships/diagramQuickStyle" Target="../diagrams/quickStyle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15127" y="1387010"/>
            <a:ext cx="8361229" cy="209822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  <a:r>
              <a:rPr lang="ru-RU" b="1" dirty="0"/>
              <a:t>«Основы туризма и гостеприимства»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79904" y="3485236"/>
            <a:ext cx="6831673" cy="1086237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/>
              <a:t>Тема 4. Образование и карьера в туризме 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789949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211874"/>
            <a:ext cx="9601200" cy="122663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3. Непрерывное профессиональное образование в сфере туризма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2940512"/>
              </p:ext>
            </p:extLst>
          </p:nvPr>
        </p:nvGraphicFramePr>
        <p:xfrm>
          <a:off x="1371600" y="1438508"/>
          <a:ext cx="10820400" cy="4428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59872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67828" y="206297"/>
            <a:ext cx="9601200" cy="57428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3. Непрерывное профессиональное образование в сфере туризма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599" y="1449659"/>
            <a:ext cx="10593659" cy="554215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800" dirty="0"/>
              <a:t>На </a:t>
            </a:r>
            <a:r>
              <a:rPr lang="ru-RU" sz="2800" b="1" dirty="0"/>
              <a:t>вузовском этапе </a:t>
            </a:r>
            <a:r>
              <a:rPr lang="ru-RU" sz="2800" dirty="0"/>
              <a:t>образования туристский вуз реализует многоуровневую систему обучения, например, направлениям высшего образования: </a:t>
            </a:r>
            <a:r>
              <a:rPr lang="ru-RU" sz="2800" i="1" dirty="0"/>
              <a:t>«Туризм», «Гостиничное дело», «Менеджмент» (подготовка бакалавров и магистров), по специальностям аспирантуры, например, «Экономика и управление народным хозяйством (сфера деятельности — рекреация и туризм, отрасль — менеджмент)», «Управление социально-экономическими системами», «Теория и методика профессионального образования (в туризме)». </a:t>
            </a:r>
          </a:p>
          <a:p>
            <a:pPr algn="just"/>
            <a:r>
              <a:rPr lang="ru-RU" sz="2800" dirty="0"/>
              <a:t>Выпускники-бакалавры могут продолжить обучение </a:t>
            </a:r>
            <a:r>
              <a:rPr lang="ru-RU" sz="2800" b="1" dirty="0"/>
              <a:t>по магистерским программам</a:t>
            </a:r>
            <a:r>
              <a:rPr lang="ru-RU" sz="2800" dirty="0"/>
              <a:t>, например, </a:t>
            </a:r>
            <a:r>
              <a:rPr lang="ru-RU" sz="2800" i="1" dirty="0"/>
              <a:t>«Менеджмент туристских </a:t>
            </a:r>
            <a:r>
              <a:rPr lang="ru-RU" sz="2800" i="1" dirty="0" err="1"/>
              <a:t>дестинаций</a:t>
            </a:r>
            <a:r>
              <a:rPr lang="ru-RU" sz="2800" i="1" dirty="0"/>
              <a:t>», «Управление проектами (в туризме)», «Организация предпринимательской деятельности», «Управление персоналом (в туризме)» и др.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22422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368705"/>
            <a:ext cx="10381785" cy="730405"/>
          </a:xfrm>
        </p:spPr>
        <p:txBody>
          <a:bodyPr/>
          <a:lstStyle/>
          <a:p>
            <a:r>
              <a:rPr lang="ru-RU" dirty="0" smtClean="0"/>
              <a:t>Ступени высшего образования в РФ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Степень бакалавра в России, как получить степень бакалавра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707" y="1099110"/>
            <a:ext cx="9077093" cy="5116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40158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599" y="150541"/>
            <a:ext cx="9601200" cy="864220"/>
          </a:xfrm>
        </p:spPr>
        <p:txBody>
          <a:bodyPr/>
          <a:lstStyle/>
          <a:p>
            <a:r>
              <a:rPr lang="ru-RU" dirty="0" smtClean="0"/>
              <a:t>Модульная программа из 6 уровней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7423871"/>
              </p:ext>
            </p:extLst>
          </p:nvPr>
        </p:nvGraphicFramePr>
        <p:xfrm>
          <a:off x="713678" y="869795"/>
          <a:ext cx="11697629" cy="5776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00466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206298"/>
            <a:ext cx="9601200" cy="80846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Корпоративное </a:t>
            </a:r>
            <a:r>
              <a:rPr lang="ru-RU" dirty="0" smtClean="0"/>
              <a:t>обучение в туристском бизнесе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0058606"/>
              </p:ext>
            </p:extLst>
          </p:nvPr>
        </p:nvGraphicFramePr>
        <p:xfrm>
          <a:off x="1115121" y="1014761"/>
          <a:ext cx="10671717" cy="4350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096017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89571"/>
            <a:ext cx="10515600" cy="1405054"/>
          </a:xfrm>
        </p:spPr>
        <p:txBody>
          <a:bodyPr/>
          <a:lstStyle/>
          <a:p>
            <a:pPr algn="ctr"/>
            <a:r>
              <a:rPr lang="ru-RU" dirty="0" smtClean="0"/>
              <a:t>3 основных составляющие корпоративного обучения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4261924"/>
              </p:ext>
            </p:extLst>
          </p:nvPr>
        </p:nvGraphicFramePr>
        <p:xfrm>
          <a:off x="1371600" y="1594625"/>
          <a:ext cx="9601200" cy="4272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74762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5620" y="0"/>
            <a:ext cx="11429999" cy="1460810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Индивидуальные занятия с корпоративным тренером, преподавателем.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6188440"/>
              </p:ext>
            </p:extLst>
          </p:nvPr>
        </p:nvGraphicFramePr>
        <p:xfrm>
          <a:off x="1973764" y="3345366"/>
          <a:ext cx="8263055" cy="2988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4256677035"/>
              </p:ext>
            </p:extLst>
          </p:nvPr>
        </p:nvGraphicFramePr>
        <p:xfrm>
          <a:off x="970157" y="1315844"/>
          <a:ext cx="11095462" cy="1569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0311941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1785227849"/>
              </p:ext>
            </p:extLst>
          </p:nvPr>
        </p:nvGraphicFramePr>
        <p:xfrm>
          <a:off x="1371600" y="0"/>
          <a:ext cx="9601200" cy="7750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8609165"/>
              </p:ext>
            </p:extLst>
          </p:nvPr>
        </p:nvGraphicFramePr>
        <p:xfrm>
          <a:off x="791738" y="775010"/>
          <a:ext cx="10961647" cy="60829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4036210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77737" y="128239"/>
            <a:ext cx="9601200" cy="1485900"/>
          </a:xfrm>
        </p:spPr>
        <p:txBody>
          <a:bodyPr/>
          <a:lstStyle/>
          <a:p>
            <a:r>
              <a:rPr lang="ru-RU" b="1" dirty="0" smtClean="0"/>
              <a:t>Формы делового туризма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4569227"/>
              </p:ext>
            </p:extLst>
          </p:nvPr>
        </p:nvGraphicFramePr>
        <p:xfrm>
          <a:off x="747132" y="1428750"/>
          <a:ext cx="10738624" cy="5340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47745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5621" y="150541"/>
            <a:ext cx="11407696" cy="45162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4. Планирование карьеры будущего специалиста в сфере туризма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8872869"/>
              </p:ext>
            </p:extLst>
          </p:nvPr>
        </p:nvGraphicFramePr>
        <p:xfrm>
          <a:off x="747132" y="1438507"/>
          <a:ext cx="11184673" cy="5319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25025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220"/>
          </a:xfrm>
        </p:spPr>
        <p:txBody>
          <a:bodyPr/>
          <a:lstStyle/>
          <a:p>
            <a:pPr algn="ctr"/>
            <a:r>
              <a:rPr lang="ru-RU" dirty="0" smtClean="0"/>
              <a:t>Учебные вопросы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550020"/>
            <a:ext cx="9924585" cy="4640766"/>
          </a:xfrm>
        </p:spPr>
        <p:txBody>
          <a:bodyPr>
            <a:normAutofit fontScale="77500" lnSpcReduction="20000"/>
          </a:bodyPr>
          <a:lstStyle/>
          <a:p>
            <a:endParaRPr lang="ru-RU" dirty="0"/>
          </a:p>
          <a:p>
            <a:pPr algn="just"/>
            <a:r>
              <a:rPr lang="ru-RU" sz="4100" dirty="0" smtClean="0"/>
              <a:t>1</a:t>
            </a:r>
            <a:r>
              <a:rPr lang="ru-RU" sz="4100" dirty="0"/>
              <a:t>. Рынок труда и современные профессии в туризме и индустрии гостеприимства. </a:t>
            </a:r>
          </a:p>
          <a:p>
            <a:pPr algn="just"/>
            <a:r>
              <a:rPr lang="ru-RU" sz="4100" dirty="0"/>
              <a:t>2. Система туристского образования в Российской Федерации. </a:t>
            </a:r>
          </a:p>
          <a:p>
            <a:pPr algn="just"/>
            <a:r>
              <a:rPr lang="ru-RU" sz="4100" dirty="0"/>
              <a:t>3. Непрерывное профессиональное образование в сфере туризма и индустрии гостеприимства. </a:t>
            </a:r>
          </a:p>
          <a:p>
            <a:pPr algn="just"/>
            <a:r>
              <a:rPr lang="ru-RU" sz="4100" dirty="0"/>
              <a:t>4. Планирование карьеры будущего специалиста в сфере туризма и индустрии гостеприимства.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5492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1171" y="-334536"/>
            <a:ext cx="9601200" cy="14859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  <a:r>
              <a:rPr lang="ru-RU" sz="4000" dirty="0" smtClean="0"/>
              <a:t>1</a:t>
            </a:r>
            <a:r>
              <a:rPr lang="ru-RU" sz="4000" dirty="0"/>
              <a:t>. Рынок труда и современные профессии в туризме и индустрии гостеприимства.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9268882"/>
              </p:ext>
            </p:extLst>
          </p:nvPr>
        </p:nvGraphicFramePr>
        <p:xfrm>
          <a:off x="1092820" y="1416205"/>
          <a:ext cx="10772078" cy="48284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3760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11512"/>
            <a:ext cx="10820400" cy="134929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«Вспомогательный счет туризма: рекомендуемая методологическая основа, 2008 год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2149420"/>
              </p:ext>
            </p:extLst>
          </p:nvPr>
        </p:nvGraphicFramePr>
        <p:xfrm>
          <a:off x="1371600" y="1906859"/>
          <a:ext cx="10069551" cy="43062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6537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4985" y="128239"/>
            <a:ext cx="9601200" cy="786161"/>
          </a:xfrm>
        </p:spPr>
        <p:txBody>
          <a:bodyPr/>
          <a:lstStyle/>
          <a:p>
            <a:r>
              <a:rPr lang="ru-RU" dirty="0" smtClean="0"/>
              <a:t>Картина рынка труда в туризме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3805752"/>
              </p:ext>
            </p:extLst>
          </p:nvPr>
        </p:nvGraphicFramePr>
        <p:xfrm>
          <a:off x="992459" y="914400"/>
          <a:ext cx="11199541" cy="5776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3414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0"/>
            <a:ext cx="9601200" cy="1485900"/>
          </a:xfrm>
        </p:spPr>
        <p:txBody>
          <a:bodyPr/>
          <a:lstStyle/>
          <a:p>
            <a:pPr algn="ctr"/>
            <a:r>
              <a:rPr lang="ru-RU" b="1" dirty="0"/>
              <a:t>2.Система туристского образования в Российской Федерации. 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9242" y="1485900"/>
            <a:ext cx="9324881" cy="4491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681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0"/>
            <a:ext cx="9601200" cy="1485900"/>
          </a:xfrm>
        </p:spPr>
        <p:txBody>
          <a:bodyPr/>
          <a:lstStyle/>
          <a:p>
            <a:pPr algn="ctr"/>
            <a:r>
              <a:rPr lang="ru-RU" dirty="0"/>
              <a:t>У</a:t>
            </a:r>
            <a:r>
              <a:rPr lang="ru-RU" dirty="0" smtClean="0"/>
              <a:t>ровни </a:t>
            </a:r>
            <a:r>
              <a:rPr lang="ru-RU" dirty="0"/>
              <a:t>профессионального </a:t>
            </a:r>
            <a:r>
              <a:rPr lang="ru-RU" dirty="0" smtClean="0"/>
              <a:t>образования в РФ: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8892422"/>
              </p:ext>
            </p:extLst>
          </p:nvPr>
        </p:nvGraphicFramePr>
        <p:xfrm>
          <a:off x="1137423" y="613317"/>
          <a:ext cx="10894743" cy="63784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512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72843"/>
            <a:ext cx="9601200" cy="1485900"/>
          </a:xfrm>
        </p:spPr>
        <p:txBody>
          <a:bodyPr/>
          <a:lstStyle/>
          <a:p>
            <a:pPr algn="ctr"/>
            <a:r>
              <a:rPr lang="ru-RU" dirty="0" smtClean="0"/>
              <a:t>4 основные идеи туристического образования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2050895"/>
              </p:ext>
            </p:extLst>
          </p:nvPr>
        </p:nvGraphicFramePr>
        <p:xfrm>
          <a:off x="1092820" y="1784195"/>
          <a:ext cx="9701561" cy="43062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24302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0"/>
            <a:ext cx="9601200" cy="1485900"/>
          </a:xfrm>
        </p:spPr>
        <p:txBody>
          <a:bodyPr/>
          <a:lstStyle/>
          <a:p>
            <a:pPr algn="ctr"/>
            <a:r>
              <a:rPr lang="ru-RU" b="1" dirty="0"/>
              <a:t>Магистерские программы и академическая мобильность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2393224"/>
              </p:ext>
            </p:extLst>
          </p:nvPr>
        </p:nvGraphicFramePr>
        <p:xfrm>
          <a:off x="1371600" y="1382751"/>
          <a:ext cx="10694020" cy="5352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7871223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77</TotalTime>
  <Words>961</Words>
  <Application>Microsoft Office PowerPoint</Application>
  <PresentationFormat>Широкоэкранный</PresentationFormat>
  <Paragraphs>78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Franklin Gothic Book</vt:lpstr>
      <vt:lpstr>Crop</vt:lpstr>
      <vt:lpstr>  «Основы туризма и гостеприимства» </vt:lpstr>
      <vt:lpstr>Учебные вопросы</vt:lpstr>
      <vt:lpstr>  1. Рынок труда и современные профессии в туризме и индустрии гостеприимства.  </vt:lpstr>
      <vt:lpstr>«Вспомогательный счет туризма: рекомендуемая методологическая основа, 2008 год</vt:lpstr>
      <vt:lpstr>Картина рынка труда в туризме</vt:lpstr>
      <vt:lpstr>2.Система туристского образования в Российской Федерации. </vt:lpstr>
      <vt:lpstr>Уровни профессионального образования в РФ: </vt:lpstr>
      <vt:lpstr>4 основные идеи туристического образования</vt:lpstr>
      <vt:lpstr>Магистерские программы и академическая мобильность </vt:lpstr>
      <vt:lpstr>3. Непрерывное профессиональное образование в сфере туризма </vt:lpstr>
      <vt:lpstr>3. Непрерывное профессиональное образование в сфере туризма </vt:lpstr>
      <vt:lpstr>Ступени высшего образования в РФ</vt:lpstr>
      <vt:lpstr>Модульная программа из 6 уровней</vt:lpstr>
      <vt:lpstr>Корпоративное обучение в туристском бизнесе </vt:lpstr>
      <vt:lpstr>3 основных составляющие корпоративного обучения</vt:lpstr>
      <vt:lpstr>Индивидуальные занятия с корпоративным тренером, преподавателем. </vt:lpstr>
      <vt:lpstr>Презентация PowerPoint</vt:lpstr>
      <vt:lpstr>Формы делового туризма</vt:lpstr>
      <vt:lpstr>4. Планирование карьеры будущего специалиста в сфере туризма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«Основы туризма и гостеприимства»  </dc:title>
  <dc:creator>USER</dc:creator>
  <cp:lastModifiedBy>USER</cp:lastModifiedBy>
  <cp:revision>30</cp:revision>
  <dcterms:created xsi:type="dcterms:W3CDTF">2023-10-21T12:04:13Z</dcterms:created>
  <dcterms:modified xsi:type="dcterms:W3CDTF">2023-10-23T16:51:02Z</dcterms:modified>
</cp:coreProperties>
</file>