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7" r:id="rId22"/>
    <p:sldId id="27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63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webp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web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D011A7-C67B-4599-80C2-4A669E15377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12B66A0-AF40-4E2C-A91B-FFA29E46F955}">
      <dgm:prSet/>
      <dgm:spPr/>
      <dgm:t>
        <a:bodyPr/>
        <a:lstStyle/>
        <a:p>
          <a:pPr rtl="0"/>
          <a:r>
            <a:rPr lang="ru-RU" smtClean="0"/>
            <a:t>Сущность туристских формальностей</a:t>
          </a:r>
          <a:endParaRPr lang="ru-RU"/>
        </a:p>
      </dgm:t>
    </dgm:pt>
    <dgm:pt modelId="{DA72A848-6C07-4E3D-BD07-62F6A3D2D758}" type="parTrans" cxnId="{56A9086C-6F03-40D7-840B-6133E9EEF4D8}">
      <dgm:prSet/>
      <dgm:spPr/>
      <dgm:t>
        <a:bodyPr/>
        <a:lstStyle/>
        <a:p>
          <a:endParaRPr lang="ru-RU"/>
        </a:p>
      </dgm:t>
    </dgm:pt>
    <dgm:pt modelId="{DC84A0F5-0FAF-45AA-9A85-39B69D7F350B}" type="sibTrans" cxnId="{56A9086C-6F03-40D7-840B-6133E9EEF4D8}">
      <dgm:prSet/>
      <dgm:spPr/>
      <dgm:t>
        <a:bodyPr/>
        <a:lstStyle/>
        <a:p>
          <a:endParaRPr lang="ru-RU"/>
        </a:p>
      </dgm:t>
    </dgm:pt>
    <dgm:pt modelId="{82DF1BF4-95A2-4887-BC7F-73E19BB27E5D}">
      <dgm:prSet/>
      <dgm:spPr/>
      <dgm:t>
        <a:bodyPr/>
        <a:lstStyle/>
        <a:p>
          <a:pPr rtl="0"/>
          <a:r>
            <a:rPr lang="ru-RU" smtClean="0"/>
            <a:t>Паспортно – визовые туристические формальности</a:t>
          </a:r>
          <a:endParaRPr lang="ru-RU"/>
        </a:p>
      </dgm:t>
    </dgm:pt>
    <dgm:pt modelId="{10B6E15C-0D59-4D7D-AE0F-F7B35084AF9E}" type="parTrans" cxnId="{120C76D9-6A54-45BF-AAF0-06A1A9577E6A}">
      <dgm:prSet/>
      <dgm:spPr/>
      <dgm:t>
        <a:bodyPr/>
        <a:lstStyle/>
        <a:p>
          <a:endParaRPr lang="ru-RU"/>
        </a:p>
      </dgm:t>
    </dgm:pt>
    <dgm:pt modelId="{A08EEA66-DC88-42B6-B60A-824DDF69A4E1}" type="sibTrans" cxnId="{120C76D9-6A54-45BF-AAF0-06A1A9577E6A}">
      <dgm:prSet/>
      <dgm:spPr/>
      <dgm:t>
        <a:bodyPr/>
        <a:lstStyle/>
        <a:p>
          <a:endParaRPr lang="ru-RU"/>
        </a:p>
      </dgm:t>
    </dgm:pt>
    <dgm:pt modelId="{2A75FF47-E735-46D7-AB4F-2DB3431B7DCE}">
      <dgm:prSet/>
      <dgm:spPr/>
      <dgm:t>
        <a:bodyPr/>
        <a:lstStyle/>
        <a:p>
          <a:pPr rtl="0"/>
          <a:r>
            <a:rPr lang="ru-RU" dirty="0" smtClean="0"/>
            <a:t>Таможенные туристические формальности</a:t>
          </a:r>
          <a:endParaRPr lang="ru-RU" dirty="0"/>
        </a:p>
      </dgm:t>
    </dgm:pt>
    <dgm:pt modelId="{856928FC-0C1B-4EA4-9C6F-B655DCAAE9FE}" type="parTrans" cxnId="{E390A198-BF4C-473A-B554-2FACB48BDDFB}">
      <dgm:prSet/>
      <dgm:spPr/>
      <dgm:t>
        <a:bodyPr/>
        <a:lstStyle/>
        <a:p>
          <a:endParaRPr lang="ru-RU"/>
        </a:p>
      </dgm:t>
    </dgm:pt>
    <dgm:pt modelId="{4A3E352E-5692-46E3-A001-B8F495A6EB64}" type="sibTrans" cxnId="{E390A198-BF4C-473A-B554-2FACB48BDDFB}">
      <dgm:prSet/>
      <dgm:spPr/>
      <dgm:t>
        <a:bodyPr/>
        <a:lstStyle/>
        <a:p>
          <a:endParaRPr lang="ru-RU"/>
        </a:p>
      </dgm:t>
    </dgm:pt>
    <dgm:pt modelId="{5ADFADFD-7D18-4AF5-8B35-F324FF01DAF9}">
      <dgm:prSet/>
      <dgm:spPr/>
      <dgm:t>
        <a:bodyPr/>
        <a:lstStyle/>
        <a:p>
          <a:pPr rtl="0"/>
          <a:r>
            <a:rPr lang="ru-RU" dirty="0" smtClean="0"/>
            <a:t>Санитарные (медицинские) туристические формальности</a:t>
          </a:r>
          <a:endParaRPr lang="ru-RU" dirty="0"/>
        </a:p>
      </dgm:t>
    </dgm:pt>
    <dgm:pt modelId="{9D194D4D-59CF-4D22-888A-E2D658192542}" type="parTrans" cxnId="{474EB045-C004-42A4-A405-07585FC45F00}">
      <dgm:prSet/>
      <dgm:spPr/>
      <dgm:t>
        <a:bodyPr/>
        <a:lstStyle/>
        <a:p>
          <a:endParaRPr lang="ru-RU"/>
        </a:p>
      </dgm:t>
    </dgm:pt>
    <dgm:pt modelId="{E61E4E77-4CA1-442E-ADBB-8122202CB691}" type="sibTrans" cxnId="{474EB045-C004-42A4-A405-07585FC45F00}">
      <dgm:prSet/>
      <dgm:spPr/>
      <dgm:t>
        <a:bodyPr/>
        <a:lstStyle/>
        <a:p>
          <a:endParaRPr lang="ru-RU"/>
        </a:p>
      </dgm:t>
    </dgm:pt>
    <dgm:pt modelId="{22B2C9F7-B901-4F1E-B467-21B64CDCF2E3}" type="pres">
      <dgm:prSet presAssocID="{1CD011A7-C67B-4599-80C2-4A669E15377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78060AC-907E-4716-82AB-B7B230D7A66E}" type="pres">
      <dgm:prSet presAssocID="{1CD011A7-C67B-4599-80C2-4A669E153779}" presName="Name1" presStyleCnt="0"/>
      <dgm:spPr/>
    </dgm:pt>
    <dgm:pt modelId="{D8E023B1-87B3-4D09-9415-EAD1EA0C8A00}" type="pres">
      <dgm:prSet presAssocID="{1CD011A7-C67B-4599-80C2-4A669E153779}" presName="cycle" presStyleCnt="0"/>
      <dgm:spPr/>
    </dgm:pt>
    <dgm:pt modelId="{1F017F99-EE89-4F5D-9E1D-5C2A88273887}" type="pres">
      <dgm:prSet presAssocID="{1CD011A7-C67B-4599-80C2-4A669E153779}" presName="srcNode" presStyleLbl="node1" presStyleIdx="0" presStyleCnt="4"/>
      <dgm:spPr/>
    </dgm:pt>
    <dgm:pt modelId="{BBFFFC64-FB12-4FC5-B388-BBC1AB07EF16}" type="pres">
      <dgm:prSet presAssocID="{1CD011A7-C67B-4599-80C2-4A669E153779}" presName="conn" presStyleLbl="parChTrans1D2" presStyleIdx="0" presStyleCnt="1"/>
      <dgm:spPr/>
      <dgm:t>
        <a:bodyPr/>
        <a:lstStyle/>
        <a:p>
          <a:endParaRPr lang="ru-RU"/>
        </a:p>
      </dgm:t>
    </dgm:pt>
    <dgm:pt modelId="{4FE9F183-D4D4-4ABB-B820-6C09AB6C3650}" type="pres">
      <dgm:prSet presAssocID="{1CD011A7-C67B-4599-80C2-4A669E153779}" presName="extraNode" presStyleLbl="node1" presStyleIdx="0" presStyleCnt="4"/>
      <dgm:spPr/>
    </dgm:pt>
    <dgm:pt modelId="{48691608-DC95-42E2-A872-EE1CD1756EA6}" type="pres">
      <dgm:prSet presAssocID="{1CD011A7-C67B-4599-80C2-4A669E153779}" presName="dstNode" presStyleLbl="node1" presStyleIdx="0" presStyleCnt="4"/>
      <dgm:spPr/>
    </dgm:pt>
    <dgm:pt modelId="{0F9B1997-4455-468B-99D0-5EA54BB71B8C}" type="pres">
      <dgm:prSet presAssocID="{612B66A0-AF40-4E2C-A91B-FFA29E46F95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0128FD-E185-411E-A873-F94C04315D35}" type="pres">
      <dgm:prSet presAssocID="{612B66A0-AF40-4E2C-A91B-FFA29E46F955}" presName="accent_1" presStyleCnt="0"/>
      <dgm:spPr/>
    </dgm:pt>
    <dgm:pt modelId="{0693FDAB-BC9E-4FC7-AB4B-BC50FA62C679}" type="pres">
      <dgm:prSet presAssocID="{612B66A0-AF40-4E2C-A91B-FFA29E46F955}" presName="accentRepeatNode" presStyleLbl="solidFgAcc1" presStyleIdx="0" presStyleCnt="4"/>
      <dgm:spPr/>
    </dgm:pt>
    <dgm:pt modelId="{6BB05A47-BD36-4EA3-A9F1-A70DA570F561}" type="pres">
      <dgm:prSet presAssocID="{82DF1BF4-95A2-4887-BC7F-73E19BB27E5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351C68-7474-433F-915B-6BB549282E34}" type="pres">
      <dgm:prSet presAssocID="{82DF1BF4-95A2-4887-BC7F-73E19BB27E5D}" presName="accent_2" presStyleCnt="0"/>
      <dgm:spPr/>
    </dgm:pt>
    <dgm:pt modelId="{7E013D78-F71E-4736-9AB5-565B17E84A59}" type="pres">
      <dgm:prSet presAssocID="{82DF1BF4-95A2-4887-BC7F-73E19BB27E5D}" presName="accentRepeatNode" presStyleLbl="solidFgAcc1" presStyleIdx="1" presStyleCnt="4"/>
      <dgm:spPr/>
    </dgm:pt>
    <dgm:pt modelId="{33F83254-1D75-4532-BF7C-068A0EE38AFC}" type="pres">
      <dgm:prSet presAssocID="{2A75FF47-E735-46D7-AB4F-2DB3431B7DC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95D1D-B299-4118-A0A7-543DFE3658EE}" type="pres">
      <dgm:prSet presAssocID="{2A75FF47-E735-46D7-AB4F-2DB3431B7DCE}" presName="accent_3" presStyleCnt="0"/>
      <dgm:spPr/>
    </dgm:pt>
    <dgm:pt modelId="{60794300-7AB9-46AB-86B4-12D5BD184535}" type="pres">
      <dgm:prSet presAssocID="{2A75FF47-E735-46D7-AB4F-2DB3431B7DCE}" presName="accentRepeatNode" presStyleLbl="solidFgAcc1" presStyleIdx="2" presStyleCnt="4"/>
      <dgm:spPr/>
    </dgm:pt>
    <dgm:pt modelId="{B08D471D-E162-4EED-A709-D6E37BB108C4}" type="pres">
      <dgm:prSet presAssocID="{5ADFADFD-7D18-4AF5-8B35-F324FF01DAF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DEB7D-A0AF-4993-BAD9-CFBA1159C1A4}" type="pres">
      <dgm:prSet presAssocID="{5ADFADFD-7D18-4AF5-8B35-F324FF01DAF9}" presName="accent_4" presStyleCnt="0"/>
      <dgm:spPr/>
    </dgm:pt>
    <dgm:pt modelId="{98D62EAC-1DA4-4AD9-B220-71ADDF271B0A}" type="pres">
      <dgm:prSet presAssocID="{5ADFADFD-7D18-4AF5-8B35-F324FF01DAF9}" presName="accentRepeatNode" presStyleLbl="solidFgAcc1" presStyleIdx="3" presStyleCnt="4"/>
      <dgm:spPr/>
    </dgm:pt>
  </dgm:ptLst>
  <dgm:cxnLst>
    <dgm:cxn modelId="{78610C7C-0D59-42CC-ADC3-1D132978F481}" type="presOf" srcId="{5ADFADFD-7D18-4AF5-8B35-F324FF01DAF9}" destId="{B08D471D-E162-4EED-A709-D6E37BB108C4}" srcOrd="0" destOrd="0" presId="urn:microsoft.com/office/officeart/2008/layout/VerticalCurvedList"/>
    <dgm:cxn modelId="{F73BAE48-6DE2-4BB1-8498-551841DEFA3C}" type="presOf" srcId="{612B66A0-AF40-4E2C-A91B-FFA29E46F955}" destId="{0F9B1997-4455-468B-99D0-5EA54BB71B8C}" srcOrd="0" destOrd="0" presId="urn:microsoft.com/office/officeart/2008/layout/VerticalCurvedList"/>
    <dgm:cxn modelId="{E390A198-BF4C-473A-B554-2FACB48BDDFB}" srcId="{1CD011A7-C67B-4599-80C2-4A669E153779}" destId="{2A75FF47-E735-46D7-AB4F-2DB3431B7DCE}" srcOrd="2" destOrd="0" parTransId="{856928FC-0C1B-4EA4-9C6F-B655DCAAE9FE}" sibTransId="{4A3E352E-5692-46E3-A001-B8F495A6EB64}"/>
    <dgm:cxn modelId="{120C76D9-6A54-45BF-AAF0-06A1A9577E6A}" srcId="{1CD011A7-C67B-4599-80C2-4A669E153779}" destId="{82DF1BF4-95A2-4887-BC7F-73E19BB27E5D}" srcOrd="1" destOrd="0" parTransId="{10B6E15C-0D59-4D7D-AE0F-F7B35084AF9E}" sibTransId="{A08EEA66-DC88-42B6-B60A-824DDF69A4E1}"/>
    <dgm:cxn modelId="{CAC7C5F0-D42E-4CAD-BE80-FCB79F2AB0BB}" type="presOf" srcId="{82DF1BF4-95A2-4887-BC7F-73E19BB27E5D}" destId="{6BB05A47-BD36-4EA3-A9F1-A70DA570F561}" srcOrd="0" destOrd="0" presId="urn:microsoft.com/office/officeart/2008/layout/VerticalCurvedList"/>
    <dgm:cxn modelId="{3F5DFEE4-93C3-45E0-9A0A-E86E9418E39C}" type="presOf" srcId="{1CD011A7-C67B-4599-80C2-4A669E153779}" destId="{22B2C9F7-B901-4F1E-B467-21B64CDCF2E3}" srcOrd="0" destOrd="0" presId="urn:microsoft.com/office/officeart/2008/layout/VerticalCurvedList"/>
    <dgm:cxn modelId="{3885EBBE-8C3B-430C-AF72-0B8841B97F79}" type="presOf" srcId="{2A75FF47-E735-46D7-AB4F-2DB3431B7DCE}" destId="{33F83254-1D75-4532-BF7C-068A0EE38AFC}" srcOrd="0" destOrd="0" presId="urn:microsoft.com/office/officeart/2008/layout/VerticalCurvedList"/>
    <dgm:cxn modelId="{474EB045-C004-42A4-A405-07585FC45F00}" srcId="{1CD011A7-C67B-4599-80C2-4A669E153779}" destId="{5ADFADFD-7D18-4AF5-8B35-F324FF01DAF9}" srcOrd="3" destOrd="0" parTransId="{9D194D4D-59CF-4D22-888A-E2D658192542}" sibTransId="{E61E4E77-4CA1-442E-ADBB-8122202CB691}"/>
    <dgm:cxn modelId="{CB8844D8-436F-4C85-9271-709E6B94A4BE}" type="presOf" srcId="{DC84A0F5-0FAF-45AA-9A85-39B69D7F350B}" destId="{BBFFFC64-FB12-4FC5-B388-BBC1AB07EF16}" srcOrd="0" destOrd="0" presId="urn:microsoft.com/office/officeart/2008/layout/VerticalCurvedList"/>
    <dgm:cxn modelId="{56A9086C-6F03-40D7-840B-6133E9EEF4D8}" srcId="{1CD011A7-C67B-4599-80C2-4A669E153779}" destId="{612B66A0-AF40-4E2C-A91B-FFA29E46F955}" srcOrd="0" destOrd="0" parTransId="{DA72A848-6C07-4E3D-BD07-62F6A3D2D758}" sibTransId="{DC84A0F5-0FAF-45AA-9A85-39B69D7F350B}"/>
    <dgm:cxn modelId="{EF25D491-AC6F-443C-B54B-C6D0C6E5B3BC}" type="presParOf" srcId="{22B2C9F7-B901-4F1E-B467-21B64CDCF2E3}" destId="{878060AC-907E-4716-82AB-B7B230D7A66E}" srcOrd="0" destOrd="0" presId="urn:microsoft.com/office/officeart/2008/layout/VerticalCurvedList"/>
    <dgm:cxn modelId="{8AF5C794-E064-44F1-94AB-F3374F0899A2}" type="presParOf" srcId="{878060AC-907E-4716-82AB-B7B230D7A66E}" destId="{D8E023B1-87B3-4D09-9415-EAD1EA0C8A00}" srcOrd="0" destOrd="0" presId="urn:microsoft.com/office/officeart/2008/layout/VerticalCurvedList"/>
    <dgm:cxn modelId="{3B1E36DA-2A2C-46C3-BB06-ED016B03D13D}" type="presParOf" srcId="{D8E023B1-87B3-4D09-9415-EAD1EA0C8A00}" destId="{1F017F99-EE89-4F5D-9E1D-5C2A88273887}" srcOrd="0" destOrd="0" presId="urn:microsoft.com/office/officeart/2008/layout/VerticalCurvedList"/>
    <dgm:cxn modelId="{7CCCC7D0-0978-47BF-A8C5-152FBC4177AE}" type="presParOf" srcId="{D8E023B1-87B3-4D09-9415-EAD1EA0C8A00}" destId="{BBFFFC64-FB12-4FC5-B388-BBC1AB07EF16}" srcOrd="1" destOrd="0" presId="urn:microsoft.com/office/officeart/2008/layout/VerticalCurvedList"/>
    <dgm:cxn modelId="{4CEA1D7C-A379-4FD8-86B0-2332A292C428}" type="presParOf" srcId="{D8E023B1-87B3-4D09-9415-EAD1EA0C8A00}" destId="{4FE9F183-D4D4-4ABB-B820-6C09AB6C3650}" srcOrd="2" destOrd="0" presId="urn:microsoft.com/office/officeart/2008/layout/VerticalCurvedList"/>
    <dgm:cxn modelId="{02A69F0F-F401-4F18-A260-EDA06226C888}" type="presParOf" srcId="{D8E023B1-87B3-4D09-9415-EAD1EA0C8A00}" destId="{48691608-DC95-42E2-A872-EE1CD1756EA6}" srcOrd="3" destOrd="0" presId="urn:microsoft.com/office/officeart/2008/layout/VerticalCurvedList"/>
    <dgm:cxn modelId="{E2FBB029-6D19-44A1-992D-21E0C20C0F80}" type="presParOf" srcId="{878060AC-907E-4716-82AB-B7B230D7A66E}" destId="{0F9B1997-4455-468B-99D0-5EA54BB71B8C}" srcOrd="1" destOrd="0" presId="urn:microsoft.com/office/officeart/2008/layout/VerticalCurvedList"/>
    <dgm:cxn modelId="{51465CE1-C009-4548-A335-ECE8EDDDA89D}" type="presParOf" srcId="{878060AC-907E-4716-82AB-B7B230D7A66E}" destId="{DA0128FD-E185-411E-A873-F94C04315D35}" srcOrd="2" destOrd="0" presId="urn:microsoft.com/office/officeart/2008/layout/VerticalCurvedList"/>
    <dgm:cxn modelId="{77449A7D-0434-4FE1-995D-981166B44569}" type="presParOf" srcId="{DA0128FD-E185-411E-A873-F94C04315D35}" destId="{0693FDAB-BC9E-4FC7-AB4B-BC50FA62C679}" srcOrd="0" destOrd="0" presId="urn:microsoft.com/office/officeart/2008/layout/VerticalCurvedList"/>
    <dgm:cxn modelId="{9AAC90C8-8E62-45AE-85C9-5CD70965FE46}" type="presParOf" srcId="{878060AC-907E-4716-82AB-B7B230D7A66E}" destId="{6BB05A47-BD36-4EA3-A9F1-A70DA570F561}" srcOrd="3" destOrd="0" presId="urn:microsoft.com/office/officeart/2008/layout/VerticalCurvedList"/>
    <dgm:cxn modelId="{9A1E387E-0A16-488E-BD92-D87691B461CC}" type="presParOf" srcId="{878060AC-907E-4716-82AB-B7B230D7A66E}" destId="{71351C68-7474-433F-915B-6BB549282E34}" srcOrd="4" destOrd="0" presId="urn:microsoft.com/office/officeart/2008/layout/VerticalCurvedList"/>
    <dgm:cxn modelId="{66E856E4-4A91-4E32-BF92-52BCCBF20483}" type="presParOf" srcId="{71351C68-7474-433F-915B-6BB549282E34}" destId="{7E013D78-F71E-4736-9AB5-565B17E84A59}" srcOrd="0" destOrd="0" presId="urn:microsoft.com/office/officeart/2008/layout/VerticalCurvedList"/>
    <dgm:cxn modelId="{4E8F6ADE-C461-4498-AD75-AB8B1FF58DF3}" type="presParOf" srcId="{878060AC-907E-4716-82AB-B7B230D7A66E}" destId="{33F83254-1D75-4532-BF7C-068A0EE38AFC}" srcOrd="5" destOrd="0" presId="urn:microsoft.com/office/officeart/2008/layout/VerticalCurvedList"/>
    <dgm:cxn modelId="{48E8DDEF-3156-42D2-B6C3-C6E0713D13EC}" type="presParOf" srcId="{878060AC-907E-4716-82AB-B7B230D7A66E}" destId="{2BB95D1D-B299-4118-A0A7-543DFE3658EE}" srcOrd="6" destOrd="0" presId="urn:microsoft.com/office/officeart/2008/layout/VerticalCurvedList"/>
    <dgm:cxn modelId="{EC1C6688-2A5B-43AD-9ED7-F4BD645CE954}" type="presParOf" srcId="{2BB95D1D-B299-4118-A0A7-543DFE3658EE}" destId="{60794300-7AB9-46AB-86B4-12D5BD184535}" srcOrd="0" destOrd="0" presId="urn:microsoft.com/office/officeart/2008/layout/VerticalCurvedList"/>
    <dgm:cxn modelId="{718C1D0B-8C8A-4E31-92E2-A82DA7009969}" type="presParOf" srcId="{878060AC-907E-4716-82AB-B7B230D7A66E}" destId="{B08D471D-E162-4EED-A709-D6E37BB108C4}" srcOrd="7" destOrd="0" presId="urn:microsoft.com/office/officeart/2008/layout/VerticalCurvedList"/>
    <dgm:cxn modelId="{91E223D2-AB18-45CC-8306-B14C21836631}" type="presParOf" srcId="{878060AC-907E-4716-82AB-B7B230D7A66E}" destId="{4B3DEB7D-A0AF-4993-BAD9-CFBA1159C1A4}" srcOrd="8" destOrd="0" presId="urn:microsoft.com/office/officeart/2008/layout/VerticalCurvedList"/>
    <dgm:cxn modelId="{373F97B7-ED82-4A6C-B955-AA1D890022C1}" type="presParOf" srcId="{4B3DEB7D-A0AF-4993-BAD9-CFBA1159C1A4}" destId="{98D62EAC-1DA4-4AD9-B220-71ADDF271B0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41CB443-A485-4358-A990-329929B6CBC8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883210-56A3-4A9A-96C2-302FF8573070}">
      <dgm:prSet custT="1"/>
      <dgm:spPr/>
      <dgm:t>
        <a:bodyPr/>
        <a:lstStyle/>
        <a:p>
          <a:pPr rtl="0"/>
          <a:r>
            <a:rPr lang="ru-RU" sz="2000" b="0" dirty="0" smtClean="0"/>
            <a:t>Таможенные туристические формальности </a:t>
          </a:r>
          <a:r>
            <a:rPr lang="ru-RU" sz="2000" dirty="0" smtClean="0"/>
            <a:t>представляют собой процедуру, связанную с проверкой соблюдения лицами, пересекающими государственную границу, правил и условий ввоза и вывоза вещей, товаров, валютных средств </a:t>
          </a:r>
          <a:endParaRPr lang="ru-RU" sz="2000" dirty="0"/>
        </a:p>
      </dgm:t>
    </dgm:pt>
    <dgm:pt modelId="{B9CE8B05-3E73-4DE7-9212-DF9DD91660A4}" type="parTrans" cxnId="{65F69BC5-CE1D-4385-91FF-A35E486E43AC}">
      <dgm:prSet/>
      <dgm:spPr/>
      <dgm:t>
        <a:bodyPr/>
        <a:lstStyle/>
        <a:p>
          <a:endParaRPr lang="ru-RU"/>
        </a:p>
      </dgm:t>
    </dgm:pt>
    <dgm:pt modelId="{BAEEFA04-5DE7-4D30-AFC2-AEDFE0E8E9A6}" type="sibTrans" cxnId="{65F69BC5-CE1D-4385-91FF-A35E486E43AC}">
      <dgm:prSet/>
      <dgm:spPr/>
      <dgm:t>
        <a:bodyPr/>
        <a:lstStyle/>
        <a:p>
          <a:endParaRPr lang="ru-RU"/>
        </a:p>
      </dgm:t>
    </dgm:pt>
    <dgm:pt modelId="{C2A9FEEC-2B06-4E5C-AB6B-B260FB4652DB}">
      <dgm:prSet custT="1"/>
      <dgm:spPr/>
      <dgm:t>
        <a:bodyPr/>
        <a:lstStyle/>
        <a:p>
          <a:pPr rtl="0"/>
          <a:r>
            <a:rPr lang="ru-RU" sz="2000" dirty="0" smtClean="0"/>
            <a:t>Осуществляются они таможенной службой в пограничных пунктах для въезда и выезда из страны (аэропорты, железнодорожные, морские и речные вокзалы, пункты пересечения границ на автодорогах)</a:t>
          </a:r>
          <a:endParaRPr lang="ru-RU" sz="2000" dirty="0"/>
        </a:p>
      </dgm:t>
    </dgm:pt>
    <dgm:pt modelId="{F05646C2-CA8C-43E0-BFA8-9DEF6212C54F}" type="parTrans" cxnId="{E2796500-6C35-4DF5-844E-8276040221CE}">
      <dgm:prSet/>
      <dgm:spPr/>
      <dgm:t>
        <a:bodyPr/>
        <a:lstStyle/>
        <a:p>
          <a:endParaRPr lang="ru-RU"/>
        </a:p>
      </dgm:t>
    </dgm:pt>
    <dgm:pt modelId="{29D875FE-B25B-4721-BD56-186DE2C3C7E2}" type="sibTrans" cxnId="{E2796500-6C35-4DF5-844E-8276040221CE}">
      <dgm:prSet/>
      <dgm:spPr/>
      <dgm:t>
        <a:bodyPr/>
        <a:lstStyle/>
        <a:p>
          <a:endParaRPr lang="ru-RU"/>
        </a:p>
      </dgm:t>
    </dgm:pt>
    <dgm:pt modelId="{A3CA13D8-1B0B-4008-B6A7-7C7E88792BC5}">
      <dgm:prSet custT="1"/>
      <dgm:spPr/>
      <dgm:t>
        <a:bodyPr/>
        <a:lstStyle/>
        <a:p>
          <a:pPr rtl="0"/>
          <a:r>
            <a:rPr lang="ru-RU" sz="2000" dirty="0" smtClean="0"/>
            <a:t>Таможенные формальности для туристов обычно состоят из письменного или устного декларирования перечня и количества перевозимых вещей, товаров, денег (валюты), разрешенных к перевозке</a:t>
          </a:r>
          <a:endParaRPr lang="ru-RU" sz="2000" dirty="0"/>
        </a:p>
      </dgm:t>
    </dgm:pt>
    <dgm:pt modelId="{97F0E7CD-E492-440B-80B3-A3BA7032AB55}" type="parTrans" cxnId="{24B4DC97-8C7E-4D5C-BCFC-DF2A9BFD1EC8}">
      <dgm:prSet/>
      <dgm:spPr/>
      <dgm:t>
        <a:bodyPr/>
        <a:lstStyle/>
        <a:p>
          <a:endParaRPr lang="ru-RU"/>
        </a:p>
      </dgm:t>
    </dgm:pt>
    <dgm:pt modelId="{5951477F-F6CC-4597-A8A4-81366AB2F040}" type="sibTrans" cxnId="{24B4DC97-8C7E-4D5C-BCFC-DF2A9BFD1EC8}">
      <dgm:prSet/>
      <dgm:spPr/>
      <dgm:t>
        <a:bodyPr/>
        <a:lstStyle/>
        <a:p>
          <a:endParaRPr lang="ru-RU"/>
        </a:p>
      </dgm:t>
    </dgm:pt>
    <dgm:pt modelId="{190A659C-79EC-4A25-821B-E97ACAC07994}" type="pres">
      <dgm:prSet presAssocID="{241CB443-A485-4358-A990-329929B6CBC8}" presName="Name0" presStyleCnt="0">
        <dgm:presLayoutVars>
          <dgm:dir/>
          <dgm:resizeHandles val="exact"/>
        </dgm:presLayoutVars>
      </dgm:prSet>
      <dgm:spPr/>
    </dgm:pt>
    <dgm:pt modelId="{D1DE379A-57CC-4D13-97A6-A8ADDE4B76F7}" type="pres">
      <dgm:prSet presAssocID="{B8883210-56A3-4A9A-96C2-302FF8573070}" presName="compNode" presStyleCnt="0"/>
      <dgm:spPr/>
    </dgm:pt>
    <dgm:pt modelId="{2003423B-5730-4ACC-9099-C87FC0912D3D}" type="pres">
      <dgm:prSet presAssocID="{B8883210-56A3-4A9A-96C2-302FF8573070}" presName="pict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F3F15E66-C9F6-44FD-BA0D-3BF00B76D70E}" type="pres">
      <dgm:prSet presAssocID="{B8883210-56A3-4A9A-96C2-302FF8573070}" presName="textRect" presStyleLbl="revTx" presStyleIdx="0" presStyleCnt="3">
        <dgm:presLayoutVars>
          <dgm:bulletEnabled val="1"/>
        </dgm:presLayoutVars>
      </dgm:prSet>
      <dgm:spPr/>
    </dgm:pt>
    <dgm:pt modelId="{ABCBD149-A434-4FDC-BD8D-3C61DB12E52F}" type="pres">
      <dgm:prSet presAssocID="{BAEEFA04-5DE7-4D30-AFC2-AEDFE0E8E9A6}" presName="sibTrans" presStyleLbl="sibTrans2D1" presStyleIdx="0" presStyleCnt="0"/>
      <dgm:spPr/>
    </dgm:pt>
    <dgm:pt modelId="{9563C9CD-3A9E-4D2D-901B-1A287158AAF7}" type="pres">
      <dgm:prSet presAssocID="{C2A9FEEC-2B06-4E5C-AB6B-B260FB4652DB}" presName="compNode" presStyleCnt="0"/>
      <dgm:spPr/>
    </dgm:pt>
    <dgm:pt modelId="{DAF42329-31A4-47A8-A997-A5367AD923DB}" type="pres">
      <dgm:prSet presAssocID="{C2A9FEEC-2B06-4E5C-AB6B-B260FB4652DB}" presName="pict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2D8A0171-DBB1-42AA-ABEA-2747E059979A}" type="pres">
      <dgm:prSet presAssocID="{C2A9FEEC-2B06-4E5C-AB6B-B260FB4652DB}" presName="textRect" presStyleLbl="revTx" presStyleIdx="1" presStyleCnt="3">
        <dgm:presLayoutVars>
          <dgm:bulletEnabled val="1"/>
        </dgm:presLayoutVars>
      </dgm:prSet>
      <dgm:spPr/>
    </dgm:pt>
    <dgm:pt modelId="{26CEC3C1-A3A1-4ED5-9AD9-DEF178C360F4}" type="pres">
      <dgm:prSet presAssocID="{29D875FE-B25B-4721-BD56-186DE2C3C7E2}" presName="sibTrans" presStyleLbl="sibTrans2D1" presStyleIdx="0" presStyleCnt="0"/>
      <dgm:spPr/>
    </dgm:pt>
    <dgm:pt modelId="{F350C3AC-F1E4-4F06-BEC2-59624FF77026}" type="pres">
      <dgm:prSet presAssocID="{A3CA13D8-1B0B-4008-B6A7-7C7E88792BC5}" presName="compNode" presStyleCnt="0"/>
      <dgm:spPr/>
    </dgm:pt>
    <dgm:pt modelId="{EA73674F-1023-4CA8-B5AA-C2813EC74B10}" type="pres">
      <dgm:prSet presAssocID="{A3CA13D8-1B0B-4008-B6A7-7C7E88792BC5}" presName="pict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9A12FC39-25F3-4B73-9BB1-D25B12211BF8}" type="pres">
      <dgm:prSet presAssocID="{A3CA13D8-1B0B-4008-B6A7-7C7E88792BC5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4E9078-FF3F-419B-A3E6-5A0960791888}" type="presOf" srcId="{241CB443-A485-4358-A990-329929B6CBC8}" destId="{190A659C-79EC-4A25-821B-E97ACAC07994}" srcOrd="0" destOrd="0" presId="urn:microsoft.com/office/officeart/2005/8/layout/pList1"/>
    <dgm:cxn modelId="{24B4DC97-8C7E-4D5C-BCFC-DF2A9BFD1EC8}" srcId="{241CB443-A485-4358-A990-329929B6CBC8}" destId="{A3CA13D8-1B0B-4008-B6A7-7C7E88792BC5}" srcOrd="2" destOrd="0" parTransId="{97F0E7CD-E492-440B-80B3-A3BA7032AB55}" sibTransId="{5951477F-F6CC-4597-A8A4-81366AB2F040}"/>
    <dgm:cxn modelId="{E95CA2D6-9E4C-4E81-BD02-1FD02D267203}" type="presOf" srcId="{A3CA13D8-1B0B-4008-B6A7-7C7E88792BC5}" destId="{9A12FC39-25F3-4B73-9BB1-D25B12211BF8}" srcOrd="0" destOrd="0" presId="urn:microsoft.com/office/officeart/2005/8/layout/pList1"/>
    <dgm:cxn modelId="{B2CBBD47-3B24-42DB-9914-03AAEDE6284C}" type="presOf" srcId="{B8883210-56A3-4A9A-96C2-302FF8573070}" destId="{F3F15E66-C9F6-44FD-BA0D-3BF00B76D70E}" srcOrd="0" destOrd="0" presId="urn:microsoft.com/office/officeart/2005/8/layout/pList1"/>
    <dgm:cxn modelId="{E2796500-6C35-4DF5-844E-8276040221CE}" srcId="{241CB443-A485-4358-A990-329929B6CBC8}" destId="{C2A9FEEC-2B06-4E5C-AB6B-B260FB4652DB}" srcOrd="1" destOrd="0" parTransId="{F05646C2-CA8C-43E0-BFA8-9DEF6212C54F}" sibTransId="{29D875FE-B25B-4721-BD56-186DE2C3C7E2}"/>
    <dgm:cxn modelId="{7097642F-B085-4521-AEB2-3D6B638FD241}" type="presOf" srcId="{C2A9FEEC-2B06-4E5C-AB6B-B260FB4652DB}" destId="{2D8A0171-DBB1-42AA-ABEA-2747E059979A}" srcOrd="0" destOrd="0" presId="urn:microsoft.com/office/officeart/2005/8/layout/pList1"/>
    <dgm:cxn modelId="{65F69BC5-CE1D-4385-91FF-A35E486E43AC}" srcId="{241CB443-A485-4358-A990-329929B6CBC8}" destId="{B8883210-56A3-4A9A-96C2-302FF8573070}" srcOrd="0" destOrd="0" parTransId="{B9CE8B05-3E73-4DE7-9212-DF9DD91660A4}" sibTransId="{BAEEFA04-5DE7-4D30-AFC2-AEDFE0E8E9A6}"/>
    <dgm:cxn modelId="{7AFABD50-9817-4973-A419-5AE35E92E045}" type="presOf" srcId="{29D875FE-B25B-4721-BD56-186DE2C3C7E2}" destId="{26CEC3C1-A3A1-4ED5-9AD9-DEF178C360F4}" srcOrd="0" destOrd="0" presId="urn:microsoft.com/office/officeart/2005/8/layout/pList1"/>
    <dgm:cxn modelId="{26866CC7-338E-4961-980F-669C63FC9623}" type="presOf" srcId="{BAEEFA04-5DE7-4D30-AFC2-AEDFE0E8E9A6}" destId="{ABCBD149-A434-4FDC-BD8D-3C61DB12E52F}" srcOrd="0" destOrd="0" presId="urn:microsoft.com/office/officeart/2005/8/layout/pList1"/>
    <dgm:cxn modelId="{350820B2-A797-41E4-98EA-23686C1F4D8A}" type="presParOf" srcId="{190A659C-79EC-4A25-821B-E97ACAC07994}" destId="{D1DE379A-57CC-4D13-97A6-A8ADDE4B76F7}" srcOrd="0" destOrd="0" presId="urn:microsoft.com/office/officeart/2005/8/layout/pList1"/>
    <dgm:cxn modelId="{C949B68E-EFEF-43E4-B734-D32398B510AA}" type="presParOf" srcId="{D1DE379A-57CC-4D13-97A6-A8ADDE4B76F7}" destId="{2003423B-5730-4ACC-9099-C87FC0912D3D}" srcOrd="0" destOrd="0" presId="urn:microsoft.com/office/officeart/2005/8/layout/pList1"/>
    <dgm:cxn modelId="{EF12A067-9F27-4AC5-A826-B23BD2AC5A2A}" type="presParOf" srcId="{D1DE379A-57CC-4D13-97A6-A8ADDE4B76F7}" destId="{F3F15E66-C9F6-44FD-BA0D-3BF00B76D70E}" srcOrd="1" destOrd="0" presId="urn:microsoft.com/office/officeart/2005/8/layout/pList1"/>
    <dgm:cxn modelId="{EA274492-F6CD-4014-8A9C-57A6ED7A1F58}" type="presParOf" srcId="{190A659C-79EC-4A25-821B-E97ACAC07994}" destId="{ABCBD149-A434-4FDC-BD8D-3C61DB12E52F}" srcOrd="1" destOrd="0" presId="urn:microsoft.com/office/officeart/2005/8/layout/pList1"/>
    <dgm:cxn modelId="{1816011F-7368-4E00-9781-ABCC2A83C074}" type="presParOf" srcId="{190A659C-79EC-4A25-821B-E97ACAC07994}" destId="{9563C9CD-3A9E-4D2D-901B-1A287158AAF7}" srcOrd="2" destOrd="0" presId="urn:microsoft.com/office/officeart/2005/8/layout/pList1"/>
    <dgm:cxn modelId="{882E32E4-C2DD-48EC-811C-13E99636EE12}" type="presParOf" srcId="{9563C9CD-3A9E-4D2D-901B-1A287158AAF7}" destId="{DAF42329-31A4-47A8-A997-A5367AD923DB}" srcOrd="0" destOrd="0" presId="urn:microsoft.com/office/officeart/2005/8/layout/pList1"/>
    <dgm:cxn modelId="{9EB8B60A-27DC-4094-89B5-FC40CA0E7409}" type="presParOf" srcId="{9563C9CD-3A9E-4D2D-901B-1A287158AAF7}" destId="{2D8A0171-DBB1-42AA-ABEA-2747E059979A}" srcOrd="1" destOrd="0" presId="urn:microsoft.com/office/officeart/2005/8/layout/pList1"/>
    <dgm:cxn modelId="{19D9D712-380E-4245-B1F4-C9E79856C15E}" type="presParOf" srcId="{190A659C-79EC-4A25-821B-E97ACAC07994}" destId="{26CEC3C1-A3A1-4ED5-9AD9-DEF178C360F4}" srcOrd="3" destOrd="0" presId="urn:microsoft.com/office/officeart/2005/8/layout/pList1"/>
    <dgm:cxn modelId="{B0F5DAD9-F998-489F-AB69-048011943C5F}" type="presParOf" srcId="{190A659C-79EC-4A25-821B-E97ACAC07994}" destId="{F350C3AC-F1E4-4F06-BEC2-59624FF77026}" srcOrd="4" destOrd="0" presId="urn:microsoft.com/office/officeart/2005/8/layout/pList1"/>
    <dgm:cxn modelId="{2FDDFFE4-AB66-45D2-9837-43C558921DBD}" type="presParOf" srcId="{F350C3AC-F1E4-4F06-BEC2-59624FF77026}" destId="{EA73674F-1023-4CA8-B5AA-C2813EC74B10}" srcOrd="0" destOrd="0" presId="urn:microsoft.com/office/officeart/2005/8/layout/pList1"/>
    <dgm:cxn modelId="{05F558EB-859F-4970-80D4-AD159FA624DA}" type="presParOf" srcId="{F350C3AC-F1E4-4F06-BEC2-59624FF77026}" destId="{9A12FC39-25F3-4B73-9BB1-D25B12211BF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56A5316-F16F-447C-BA79-7FA162CB194F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AB6A5D3-6DDD-44DA-B849-DD7C32E25044}">
      <dgm:prSet/>
      <dgm:spPr/>
      <dgm:t>
        <a:bodyPr/>
        <a:lstStyle/>
        <a:p>
          <a:pPr rtl="0"/>
          <a:r>
            <a:rPr lang="ru-RU" smtClean="0"/>
            <a:t>Таможенный контроль для туристов обычно состоит из заполнения таможенной декларации и при необходимости – досмотра багажа, личного досмотра, уплаты пошлин.</a:t>
          </a:r>
          <a:endParaRPr lang="ru-RU"/>
        </a:p>
      </dgm:t>
    </dgm:pt>
    <dgm:pt modelId="{0B043BBF-29EB-49C2-92CE-40DC0F6C01A6}" type="parTrans" cxnId="{A80AAEDD-A36C-4C18-912E-E1B018130F6F}">
      <dgm:prSet/>
      <dgm:spPr/>
      <dgm:t>
        <a:bodyPr/>
        <a:lstStyle/>
        <a:p>
          <a:endParaRPr lang="ru-RU"/>
        </a:p>
      </dgm:t>
    </dgm:pt>
    <dgm:pt modelId="{60A81943-173C-439C-B1C2-C47AA549BCBA}" type="sibTrans" cxnId="{A80AAEDD-A36C-4C18-912E-E1B018130F6F}">
      <dgm:prSet/>
      <dgm:spPr/>
      <dgm:t>
        <a:bodyPr/>
        <a:lstStyle/>
        <a:p>
          <a:endParaRPr lang="ru-RU"/>
        </a:p>
      </dgm:t>
    </dgm:pt>
    <dgm:pt modelId="{43C27D5D-4A92-4954-8CC3-6620014D113D}">
      <dgm:prSet/>
      <dgm:spPr/>
      <dgm:t>
        <a:bodyPr/>
        <a:lstStyle/>
        <a:p>
          <a:pPr rtl="0"/>
          <a:r>
            <a:rPr lang="ru-RU" smtClean="0"/>
            <a:t>При заявлении товаров для таможенного оформления и контроля для туристов применяются упрощенные формы декларирования: специальный бланк для декларирования в письменной форме, устная форма, иные виды, например, проход пассажиров через «красный» и «зеленый» коридоры</a:t>
          </a:r>
          <a:endParaRPr lang="ru-RU"/>
        </a:p>
      </dgm:t>
    </dgm:pt>
    <dgm:pt modelId="{F11F21A3-ABF9-4E16-9B6F-12EB8205518B}" type="parTrans" cxnId="{483660EF-BF71-456B-8588-8FDBCC5C975F}">
      <dgm:prSet/>
      <dgm:spPr/>
      <dgm:t>
        <a:bodyPr/>
        <a:lstStyle/>
        <a:p>
          <a:endParaRPr lang="ru-RU"/>
        </a:p>
      </dgm:t>
    </dgm:pt>
    <dgm:pt modelId="{AD6A2ED5-C56E-4B26-963A-84D948E9E12B}" type="sibTrans" cxnId="{483660EF-BF71-456B-8588-8FDBCC5C975F}">
      <dgm:prSet/>
      <dgm:spPr/>
      <dgm:t>
        <a:bodyPr/>
        <a:lstStyle/>
        <a:p>
          <a:endParaRPr lang="ru-RU"/>
        </a:p>
      </dgm:t>
    </dgm:pt>
    <dgm:pt modelId="{DB7F90F6-C2EB-4F51-B063-77F207DF1B0A}" type="pres">
      <dgm:prSet presAssocID="{356A5316-F16F-447C-BA79-7FA162CB194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C74D43D-CCD1-4B83-998D-7C717A2263F3}" type="pres">
      <dgm:prSet presAssocID="{356A5316-F16F-447C-BA79-7FA162CB194F}" presName="hierFlow" presStyleCnt="0"/>
      <dgm:spPr/>
    </dgm:pt>
    <dgm:pt modelId="{B3F514D8-7005-4765-9719-88BECFFEFC32}" type="pres">
      <dgm:prSet presAssocID="{356A5316-F16F-447C-BA79-7FA162CB194F}" presName="firstBuf" presStyleCnt="0"/>
      <dgm:spPr/>
    </dgm:pt>
    <dgm:pt modelId="{D9B91D58-D756-4F3B-B264-D6CB129C605C}" type="pres">
      <dgm:prSet presAssocID="{356A5316-F16F-447C-BA79-7FA162CB194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6A76EB5-C44C-4B60-B22B-0CBF8AEA795A}" type="pres">
      <dgm:prSet presAssocID="{0AB6A5D3-6DDD-44DA-B849-DD7C32E25044}" presName="Name14" presStyleCnt="0"/>
      <dgm:spPr/>
    </dgm:pt>
    <dgm:pt modelId="{27A6A13E-2BA5-478F-9D81-B1E064F1642B}" type="pres">
      <dgm:prSet presAssocID="{0AB6A5D3-6DDD-44DA-B849-DD7C32E25044}" presName="level1Shape" presStyleLbl="node0" presStyleIdx="0" presStyleCnt="1">
        <dgm:presLayoutVars>
          <dgm:chPref val="3"/>
        </dgm:presLayoutVars>
      </dgm:prSet>
      <dgm:spPr/>
    </dgm:pt>
    <dgm:pt modelId="{C9A9C204-7AB2-440F-A5DB-8E1FC81BCA0A}" type="pres">
      <dgm:prSet presAssocID="{0AB6A5D3-6DDD-44DA-B849-DD7C32E25044}" presName="hierChild2" presStyleCnt="0"/>
      <dgm:spPr/>
    </dgm:pt>
    <dgm:pt modelId="{B649603D-53DA-4C59-B9A5-D53A7355C1B0}" type="pres">
      <dgm:prSet presAssocID="{356A5316-F16F-447C-BA79-7FA162CB194F}" presName="bgShapesFlow" presStyleCnt="0"/>
      <dgm:spPr/>
    </dgm:pt>
    <dgm:pt modelId="{DBC02635-D6EB-4486-BFCD-A086E40040DD}" type="pres">
      <dgm:prSet presAssocID="{43C27D5D-4A92-4954-8CC3-6620014D113D}" presName="rectComp" presStyleCnt="0"/>
      <dgm:spPr/>
    </dgm:pt>
    <dgm:pt modelId="{43EE766A-8EAC-4A38-89EE-A389375B8994}" type="pres">
      <dgm:prSet presAssocID="{43C27D5D-4A92-4954-8CC3-6620014D113D}" presName="bgRect" presStyleLbl="bgShp" presStyleIdx="0" presStyleCnt="1"/>
      <dgm:spPr/>
    </dgm:pt>
    <dgm:pt modelId="{1BDD3804-8125-4D42-996E-B0A5C468306D}" type="pres">
      <dgm:prSet presAssocID="{43C27D5D-4A92-4954-8CC3-6620014D113D}" presName="bgRectTx" presStyleLbl="bgShp" presStyleIdx="0" presStyleCnt="1">
        <dgm:presLayoutVars>
          <dgm:bulletEnabled val="1"/>
        </dgm:presLayoutVars>
      </dgm:prSet>
      <dgm:spPr/>
    </dgm:pt>
  </dgm:ptLst>
  <dgm:cxnLst>
    <dgm:cxn modelId="{A80AAEDD-A36C-4C18-912E-E1B018130F6F}" srcId="{356A5316-F16F-447C-BA79-7FA162CB194F}" destId="{0AB6A5D3-6DDD-44DA-B849-DD7C32E25044}" srcOrd="0" destOrd="0" parTransId="{0B043BBF-29EB-49C2-92CE-40DC0F6C01A6}" sibTransId="{60A81943-173C-439C-B1C2-C47AA549BCBA}"/>
    <dgm:cxn modelId="{38D89AAC-BB80-4577-9870-17B7AE6BDFDB}" type="presOf" srcId="{43C27D5D-4A92-4954-8CC3-6620014D113D}" destId="{43EE766A-8EAC-4A38-89EE-A389375B8994}" srcOrd="0" destOrd="0" presId="urn:microsoft.com/office/officeart/2005/8/layout/hierarchy6"/>
    <dgm:cxn modelId="{1638C3FD-C4FD-4969-AE25-4DFCFF5802E7}" type="presOf" srcId="{356A5316-F16F-447C-BA79-7FA162CB194F}" destId="{DB7F90F6-C2EB-4F51-B063-77F207DF1B0A}" srcOrd="0" destOrd="0" presId="urn:microsoft.com/office/officeart/2005/8/layout/hierarchy6"/>
    <dgm:cxn modelId="{5C7C14E1-0609-4425-B800-25F6DC870045}" type="presOf" srcId="{43C27D5D-4A92-4954-8CC3-6620014D113D}" destId="{1BDD3804-8125-4D42-996E-B0A5C468306D}" srcOrd="1" destOrd="0" presId="urn:microsoft.com/office/officeart/2005/8/layout/hierarchy6"/>
    <dgm:cxn modelId="{54F5A971-D471-476F-B01E-B6A80F398C90}" type="presOf" srcId="{0AB6A5D3-6DDD-44DA-B849-DD7C32E25044}" destId="{27A6A13E-2BA5-478F-9D81-B1E064F1642B}" srcOrd="0" destOrd="0" presId="urn:microsoft.com/office/officeart/2005/8/layout/hierarchy6"/>
    <dgm:cxn modelId="{483660EF-BF71-456B-8588-8FDBCC5C975F}" srcId="{356A5316-F16F-447C-BA79-7FA162CB194F}" destId="{43C27D5D-4A92-4954-8CC3-6620014D113D}" srcOrd="1" destOrd="0" parTransId="{F11F21A3-ABF9-4E16-9B6F-12EB8205518B}" sibTransId="{AD6A2ED5-C56E-4B26-963A-84D948E9E12B}"/>
    <dgm:cxn modelId="{F7E33519-0628-46B8-8DDD-CB2DB265212F}" type="presParOf" srcId="{DB7F90F6-C2EB-4F51-B063-77F207DF1B0A}" destId="{1C74D43D-CCD1-4B83-998D-7C717A2263F3}" srcOrd="0" destOrd="0" presId="urn:microsoft.com/office/officeart/2005/8/layout/hierarchy6"/>
    <dgm:cxn modelId="{6513CD73-5DD0-4BCC-BAC0-661332529E92}" type="presParOf" srcId="{1C74D43D-CCD1-4B83-998D-7C717A2263F3}" destId="{B3F514D8-7005-4765-9719-88BECFFEFC32}" srcOrd="0" destOrd="0" presId="urn:microsoft.com/office/officeart/2005/8/layout/hierarchy6"/>
    <dgm:cxn modelId="{0749B5B1-6616-4F67-A2ED-0DCCEA62E70C}" type="presParOf" srcId="{1C74D43D-CCD1-4B83-998D-7C717A2263F3}" destId="{D9B91D58-D756-4F3B-B264-D6CB129C605C}" srcOrd="1" destOrd="0" presId="urn:microsoft.com/office/officeart/2005/8/layout/hierarchy6"/>
    <dgm:cxn modelId="{8CC090D1-D0C9-4E8E-B97D-ABBAA0B8C37F}" type="presParOf" srcId="{D9B91D58-D756-4F3B-B264-D6CB129C605C}" destId="{86A76EB5-C44C-4B60-B22B-0CBF8AEA795A}" srcOrd="0" destOrd="0" presId="urn:microsoft.com/office/officeart/2005/8/layout/hierarchy6"/>
    <dgm:cxn modelId="{552A6D8B-E8F5-47F3-8058-BFB6941B8082}" type="presParOf" srcId="{86A76EB5-C44C-4B60-B22B-0CBF8AEA795A}" destId="{27A6A13E-2BA5-478F-9D81-B1E064F1642B}" srcOrd="0" destOrd="0" presId="urn:microsoft.com/office/officeart/2005/8/layout/hierarchy6"/>
    <dgm:cxn modelId="{F22E5D5A-8A6F-434D-8351-19CD8218B021}" type="presParOf" srcId="{86A76EB5-C44C-4B60-B22B-0CBF8AEA795A}" destId="{C9A9C204-7AB2-440F-A5DB-8E1FC81BCA0A}" srcOrd="1" destOrd="0" presId="urn:microsoft.com/office/officeart/2005/8/layout/hierarchy6"/>
    <dgm:cxn modelId="{76605498-EF72-4A76-BB3E-3B510228EAD2}" type="presParOf" srcId="{DB7F90F6-C2EB-4F51-B063-77F207DF1B0A}" destId="{B649603D-53DA-4C59-B9A5-D53A7355C1B0}" srcOrd="1" destOrd="0" presId="urn:microsoft.com/office/officeart/2005/8/layout/hierarchy6"/>
    <dgm:cxn modelId="{DA0C6097-E723-4235-B9C2-799A7F9CFBDC}" type="presParOf" srcId="{B649603D-53DA-4C59-B9A5-D53A7355C1B0}" destId="{DBC02635-D6EB-4486-BFCD-A086E40040DD}" srcOrd="0" destOrd="0" presId="urn:microsoft.com/office/officeart/2005/8/layout/hierarchy6"/>
    <dgm:cxn modelId="{0872DE13-8A52-4B56-9DEE-7C2BB5062575}" type="presParOf" srcId="{DBC02635-D6EB-4486-BFCD-A086E40040DD}" destId="{43EE766A-8EAC-4A38-89EE-A389375B8994}" srcOrd="0" destOrd="0" presId="urn:microsoft.com/office/officeart/2005/8/layout/hierarchy6"/>
    <dgm:cxn modelId="{59C09ADC-456E-4BFA-BDFA-C83E33293C78}" type="presParOf" srcId="{DBC02635-D6EB-4486-BFCD-A086E40040DD}" destId="{1BDD3804-8125-4D42-996E-B0A5C468306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2B8FF3F-02B9-40CD-A768-0DB57416C9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581BEE4-10DF-4EE9-A32F-1C2151758D98}">
      <dgm:prSet/>
      <dgm:spPr/>
      <dgm:t>
        <a:bodyPr/>
        <a:lstStyle/>
        <a:p>
          <a:pPr rtl="0"/>
          <a:r>
            <a:rPr lang="ru-RU" dirty="0" smtClean="0"/>
            <a:t>Через </a:t>
          </a:r>
          <a:r>
            <a:rPr lang="ru-RU" b="1" dirty="0" smtClean="0">
              <a:solidFill>
                <a:srgbClr val="92D050"/>
              </a:solidFill>
            </a:rPr>
            <a:t>«зеленый» </a:t>
          </a:r>
          <a:r>
            <a:rPr lang="ru-RU" dirty="0" smtClean="0"/>
            <a:t>коридор следуют лица, не имеющие при себе, в ручной клади и сопровождаемом багаже вещей, подлежащих обязательному декларированию в письменной форме. </a:t>
          </a:r>
          <a:endParaRPr lang="ru-RU" dirty="0"/>
        </a:p>
      </dgm:t>
    </dgm:pt>
    <dgm:pt modelId="{01A55DF6-2F4C-4B91-A697-E3B2BB395419}" type="parTrans" cxnId="{16D6A670-347B-4C65-B2E6-402A390E0BCF}">
      <dgm:prSet/>
      <dgm:spPr/>
      <dgm:t>
        <a:bodyPr/>
        <a:lstStyle/>
        <a:p>
          <a:endParaRPr lang="ru-RU"/>
        </a:p>
      </dgm:t>
    </dgm:pt>
    <dgm:pt modelId="{945C481C-6C2E-4846-8D4B-534F4764EF76}" type="sibTrans" cxnId="{16D6A670-347B-4C65-B2E6-402A390E0BCF}">
      <dgm:prSet/>
      <dgm:spPr/>
      <dgm:t>
        <a:bodyPr/>
        <a:lstStyle/>
        <a:p>
          <a:endParaRPr lang="ru-RU"/>
        </a:p>
      </dgm:t>
    </dgm:pt>
    <dgm:pt modelId="{4F555987-9537-4942-A7D3-A24E12519E5B}" type="pres">
      <dgm:prSet presAssocID="{62B8FF3F-02B9-40CD-A768-0DB57416C999}" presName="linear" presStyleCnt="0">
        <dgm:presLayoutVars>
          <dgm:animLvl val="lvl"/>
          <dgm:resizeHandles val="exact"/>
        </dgm:presLayoutVars>
      </dgm:prSet>
      <dgm:spPr/>
    </dgm:pt>
    <dgm:pt modelId="{30A79D99-50B8-4D5B-A59B-7CF74FE5552B}" type="pres">
      <dgm:prSet presAssocID="{0581BEE4-10DF-4EE9-A32F-1C2151758D9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6D6A670-347B-4C65-B2E6-402A390E0BCF}" srcId="{62B8FF3F-02B9-40CD-A768-0DB57416C999}" destId="{0581BEE4-10DF-4EE9-A32F-1C2151758D98}" srcOrd="0" destOrd="0" parTransId="{01A55DF6-2F4C-4B91-A697-E3B2BB395419}" sibTransId="{945C481C-6C2E-4846-8D4B-534F4764EF76}"/>
    <dgm:cxn modelId="{519B3826-AFEB-4C74-B03E-9FF863BA8EEE}" type="presOf" srcId="{0581BEE4-10DF-4EE9-A32F-1C2151758D98}" destId="{30A79D99-50B8-4D5B-A59B-7CF74FE5552B}" srcOrd="0" destOrd="0" presId="urn:microsoft.com/office/officeart/2005/8/layout/vList2"/>
    <dgm:cxn modelId="{A6ECA6AA-D85F-4A04-95FF-CB5442E6E469}" type="presOf" srcId="{62B8FF3F-02B9-40CD-A768-0DB57416C999}" destId="{4F555987-9537-4942-A7D3-A24E12519E5B}" srcOrd="0" destOrd="0" presId="urn:microsoft.com/office/officeart/2005/8/layout/vList2"/>
    <dgm:cxn modelId="{69D11A2C-8A9D-4277-B3ED-BB7B25F813E0}" type="presParOf" srcId="{4F555987-9537-4942-A7D3-A24E12519E5B}" destId="{30A79D99-50B8-4D5B-A59B-7CF74FE555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3743621-DF2D-44DC-905B-73AD52A3CB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3FE0D4-ED5F-4A9E-A3D3-107DAA943165}">
      <dgm:prSet/>
      <dgm:spPr/>
      <dgm:t>
        <a:bodyPr/>
        <a:lstStyle/>
        <a:p>
          <a:pPr rtl="0"/>
          <a:r>
            <a:rPr lang="ru-RU" dirty="0" smtClean="0"/>
            <a:t>Через </a:t>
          </a:r>
          <a:r>
            <a:rPr lang="ru-RU" dirty="0" smtClean="0">
              <a:solidFill>
                <a:srgbClr val="FF0000"/>
              </a:solidFill>
            </a:rPr>
            <a:t>«красный» </a:t>
          </a:r>
          <a:r>
            <a:rPr lang="ru-RU" dirty="0" smtClean="0"/>
            <a:t>коридор следуют лица, имеющие при себе, в ручной клади и сопровождаемом багаже вещи, подлежащие обязательному декларированию в письменной форме</a:t>
          </a:r>
          <a:endParaRPr lang="ru-RU" dirty="0"/>
        </a:p>
      </dgm:t>
    </dgm:pt>
    <dgm:pt modelId="{44EC8BB4-755F-4A64-AA4F-6F22DFEA5705}" type="parTrans" cxnId="{A7FD2FB0-B9D1-48CC-BB85-8CDEAA6DC4EB}">
      <dgm:prSet/>
      <dgm:spPr/>
      <dgm:t>
        <a:bodyPr/>
        <a:lstStyle/>
        <a:p>
          <a:endParaRPr lang="ru-RU"/>
        </a:p>
      </dgm:t>
    </dgm:pt>
    <dgm:pt modelId="{106BC673-54F8-467A-A5A5-E02AEE0D31DF}" type="sibTrans" cxnId="{A7FD2FB0-B9D1-48CC-BB85-8CDEAA6DC4EB}">
      <dgm:prSet/>
      <dgm:spPr/>
      <dgm:t>
        <a:bodyPr/>
        <a:lstStyle/>
        <a:p>
          <a:endParaRPr lang="ru-RU"/>
        </a:p>
      </dgm:t>
    </dgm:pt>
    <dgm:pt modelId="{AF4A0F77-DAB2-4FEA-BCDF-18F397E06760}" type="pres">
      <dgm:prSet presAssocID="{53743621-DF2D-44DC-905B-73AD52A3CBFC}" presName="linear" presStyleCnt="0">
        <dgm:presLayoutVars>
          <dgm:animLvl val="lvl"/>
          <dgm:resizeHandles val="exact"/>
        </dgm:presLayoutVars>
      </dgm:prSet>
      <dgm:spPr/>
    </dgm:pt>
    <dgm:pt modelId="{A32EAEF5-38B3-4F4A-BB75-21D09556ACEA}" type="pres">
      <dgm:prSet presAssocID="{FE3FE0D4-ED5F-4A9E-A3D3-107DAA943165}" presName="parentText" presStyleLbl="node1" presStyleIdx="0" presStyleCnt="1" custScaleY="118661" custLinFactNeighborY="-3484">
        <dgm:presLayoutVars>
          <dgm:chMax val="0"/>
          <dgm:bulletEnabled val="1"/>
        </dgm:presLayoutVars>
      </dgm:prSet>
      <dgm:spPr/>
    </dgm:pt>
  </dgm:ptLst>
  <dgm:cxnLst>
    <dgm:cxn modelId="{A7FD2FB0-B9D1-48CC-BB85-8CDEAA6DC4EB}" srcId="{53743621-DF2D-44DC-905B-73AD52A3CBFC}" destId="{FE3FE0D4-ED5F-4A9E-A3D3-107DAA943165}" srcOrd="0" destOrd="0" parTransId="{44EC8BB4-755F-4A64-AA4F-6F22DFEA5705}" sibTransId="{106BC673-54F8-467A-A5A5-E02AEE0D31DF}"/>
    <dgm:cxn modelId="{E50D6FA3-A69C-4054-B5D8-549533388CE4}" type="presOf" srcId="{53743621-DF2D-44DC-905B-73AD52A3CBFC}" destId="{AF4A0F77-DAB2-4FEA-BCDF-18F397E06760}" srcOrd="0" destOrd="0" presId="urn:microsoft.com/office/officeart/2005/8/layout/vList2"/>
    <dgm:cxn modelId="{C36FA101-D22C-4132-97CD-9305E4FA722B}" type="presOf" srcId="{FE3FE0D4-ED5F-4A9E-A3D3-107DAA943165}" destId="{A32EAEF5-38B3-4F4A-BB75-21D09556ACEA}" srcOrd="0" destOrd="0" presId="urn:microsoft.com/office/officeart/2005/8/layout/vList2"/>
    <dgm:cxn modelId="{A45E8A44-D034-4025-8DB2-D13140E05670}" type="presParOf" srcId="{AF4A0F77-DAB2-4FEA-BCDF-18F397E06760}" destId="{A32EAEF5-38B3-4F4A-BB75-21D09556ACE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114627F-B22D-4E0B-8302-7CDDB4E1E75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F6789D5-26F2-4511-8F08-C6C01D358629}">
      <dgm:prSet/>
      <dgm:spPr/>
      <dgm:t>
        <a:bodyPr/>
        <a:lstStyle/>
        <a:p>
          <a:pPr rtl="0"/>
          <a:r>
            <a:rPr lang="ru-RU" b="1" dirty="0" smtClean="0"/>
            <a:t>В письменной форме:</a:t>
          </a:r>
          <a:endParaRPr lang="ru-RU" b="1" dirty="0"/>
        </a:p>
      </dgm:t>
    </dgm:pt>
    <dgm:pt modelId="{78AB50F3-D3FC-488A-AA9A-09E23EF48298}" type="parTrans" cxnId="{82B51537-E35F-4FF8-942E-EFAF7D3D3949}">
      <dgm:prSet/>
      <dgm:spPr/>
      <dgm:t>
        <a:bodyPr/>
        <a:lstStyle/>
        <a:p>
          <a:endParaRPr lang="ru-RU"/>
        </a:p>
      </dgm:t>
    </dgm:pt>
    <dgm:pt modelId="{6FFEE2F2-5A89-40EF-85CB-4EC560F4E6C6}" type="sibTrans" cxnId="{82B51537-E35F-4FF8-942E-EFAF7D3D3949}">
      <dgm:prSet/>
      <dgm:spPr/>
      <dgm:t>
        <a:bodyPr/>
        <a:lstStyle/>
        <a:p>
          <a:endParaRPr lang="ru-RU"/>
        </a:p>
      </dgm:t>
    </dgm:pt>
    <dgm:pt modelId="{5FF781D6-ECAA-4250-9036-10FE9870B6DC}">
      <dgm:prSet/>
      <dgm:spPr/>
      <dgm:t>
        <a:bodyPr/>
        <a:lstStyle/>
        <a:p>
          <a:pPr rtl="0"/>
          <a:r>
            <a:rPr lang="ru-RU" smtClean="0"/>
            <a:t>вещи, запрещенные или ограниченные к перемещению через таможенную границу</a:t>
          </a:r>
          <a:endParaRPr lang="ru-RU"/>
        </a:p>
      </dgm:t>
    </dgm:pt>
    <dgm:pt modelId="{2BE8D5CA-F4AC-4248-8EEA-E16AB418A951}" type="parTrans" cxnId="{B975D43A-4F8E-4C8E-B85E-6FC0F9569FE4}">
      <dgm:prSet/>
      <dgm:spPr/>
      <dgm:t>
        <a:bodyPr/>
        <a:lstStyle/>
        <a:p>
          <a:endParaRPr lang="ru-RU"/>
        </a:p>
      </dgm:t>
    </dgm:pt>
    <dgm:pt modelId="{D558064B-CC2E-4870-976E-5C4DC2B5D235}" type="sibTrans" cxnId="{B975D43A-4F8E-4C8E-B85E-6FC0F9569FE4}">
      <dgm:prSet/>
      <dgm:spPr/>
      <dgm:t>
        <a:bodyPr/>
        <a:lstStyle/>
        <a:p>
          <a:endParaRPr lang="ru-RU"/>
        </a:p>
      </dgm:t>
    </dgm:pt>
    <dgm:pt modelId="{B4A34658-BA31-4B0D-AAD6-14619AC5D28D}">
      <dgm:prSet/>
      <dgm:spPr/>
      <dgm:t>
        <a:bodyPr/>
        <a:lstStyle/>
        <a:p>
          <a:pPr rtl="0"/>
          <a:r>
            <a:rPr lang="ru-RU" smtClean="0"/>
            <a:t>вещи, подлежащие обложению таможенной пошлиной, акцизами, налогом на добавленную стоимость</a:t>
          </a:r>
          <a:endParaRPr lang="ru-RU"/>
        </a:p>
      </dgm:t>
    </dgm:pt>
    <dgm:pt modelId="{405BC01C-1219-4472-BF18-D6D8B13DEC6E}" type="parTrans" cxnId="{27D803D7-EC0B-4B11-817C-07D190D2A017}">
      <dgm:prSet/>
      <dgm:spPr/>
      <dgm:t>
        <a:bodyPr/>
        <a:lstStyle/>
        <a:p>
          <a:endParaRPr lang="ru-RU"/>
        </a:p>
      </dgm:t>
    </dgm:pt>
    <dgm:pt modelId="{84952A61-00BE-48C0-B99A-4CCF9C48A73F}" type="sibTrans" cxnId="{27D803D7-EC0B-4B11-817C-07D190D2A017}">
      <dgm:prSet/>
      <dgm:spPr/>
      <dgm:t>
        <a:bodyPr/>
        <a:lstStyle/>
        <a:p>
          <a:endParaRPr lang="ru-RU"/>
        </a:p>
      </dgm:t>
    </dgm:pt>
    <dgm:pt modelId="{4E2AD15A-E696-4F6A-86B2-F88EA980B877}" type="pres">
      <dgm:prSet presAssocID="{4114627F-B22D-4E0B-8302-7CDDB4E1E751}" presName="vert0" presStyleCnt="0">
        <dgm:presLayoutVars>
          <dgm:dir/>
          <dgm:animOne val="branch"/>
          <dgm:animLvl val="lvl"/>
        </dgm:presLayoutVars>
      </dgm:prSet>
      <dgm:spPr/>
    </dgm:pt>
    <dgm:pt modelId="{FF4DF050-72FE-4BF2-ACD7-CA0384FF3E4B}" type="pres">
      <dgm:prSet presAssocID="{4F6789D5-26F2-4511-8F08-C6C01D358629}" presName="thickLine" presStyleLbl="alignNode1" presStyleIdx="0" presStyleCnt="3"/>
      <dgm:spPr/>
    </dgm:pt>
    <dgm:pt modelId="{A5560D38-BD1D-4B7B-9598-142F11EB2B1F}" type="pres">
      <dgm:prSet presAssocID="{4F6789D5-26F2-4511-8F08-C6C01D358629}" presName="horz1" presStyleCnt="0"/>
      <dgm:spPr/>
    </dgm:pt>
    <dgm:pt modelId="{C0AEC77B-DDA1-4565-8875-B800CDBCF616}" type="pres">
      <dgm:prSet presAssocID="{4F6789D5-26F2-4511-8F08-C6C01D358629}" presName="tx1" presStyleLbl="revTx" presStyleIdx="0" presStyleCnt="3"/>
      <dgm:spPr/>
    </dgm:pt>
    <dgm:pt modelId="{F084D2C4-A625-47D3-A489-4BA4BFF4B082}" type="pres">
      <dgm:prSet presAssocID="{4F6789D5-26F2-4511-8F08-C6C01D358629}" presName="vert1" presStyleCnt="0"/>
      <dgm:spPr/>
    </dgm:pt>
    <dgm:pt modelId="{1AFF5950-4C50-426F-8AD3-F12C7A825DC5}" type="pres">
      <dgm:prSet presAssocID="{5FF781D6-ECAA-4250-9036-10FE9870B6DC}" presName="thickLine" presStyleLbl="alignNode1" presStyleIdx="1" presStyleCnt="3"/>
      <dgm:spPr/>
    </dgm:pt>
    <dgm:pt modelId="{2B0E2212-3255-4E39-A7B3-A43C8F38A235}" type="pres">
      <dgm:prSet presAssocID="{5FF781D6-ECAA-4250-9036-10FE9870B6DC}" presName="horz1" presStyleCnt="0"/>
      <dgm:spPr/>
    </dgm:pt>
    <dgm:pt modelId="{8BB6A670-DE1C-4AC3-B7F8-227B87F7F7C4}" type="pres">
      <dgm:prSet presAssocID="{5FF781D6-ECAA-4250-9036-10FE9870B6DC}" presName="tx1" presStyleLbl="revTx" presStyleIdx="1" presStyleCnt="3"/>
      <dgm:spPr/>
    </dgm:pt>
    <dgm:pt modelId="{063D0253-5F54-49B6-B72A-D33F90BBC9BE}" type="pres">
      <dgm:prSet presAssocID="{5FF781D6-ECAA-4250-9036-10FE9870B6DC}" presName="vert1" presStyleCnt="0"/>
      <dgm:spPr/>
    </dgm:pt>
    <dgm:pt modelId="{8705CB12-906F-492E-85B1-AFC59245C210}" type="pres">
      <dgm:prSet presAssocID="{B4A34658-BA31-4B0D-AAD6-14619AC5D28D}" presName="thickLine" presStyleLbl="alignNode1" presStyleIdx="2" presStyleCnt="3"/>
      <dgm:spPr/>
    </dgm:pt>
    <dgm:pt modelId="{382992BE-DB6D-4C25-A8C3-D4ED671BC6FF}" type="pres">
      <dgm:prSet presAssocID="{B4A34658-BA31-4B0D-AAD6-14619AC5D28D}" presName="horz1" presStyleCnt="0"/>
      <dgm:spPr/>
    </dgm:pt>
    <dgm:pt modelId="{BD13DF1B-CAE4-4C2A-B90A-6DB65E4567B5}" type="pres">
      <dgm:prSet presAssocID="{B4A34658-BA31-4B0D-AAD6-14619AC5D28D}" presName="tx1" presStyleLbl="revTx" presStyleIdx="2" presStyleCnt="3"/>
      <dgm:spPr/>
    </dgm:pt>
    <dgm:pt modelId="{96FAE175-A572-4E50-A0E0-7E8421A598E7}" type="pres">
      <dgm:prSet presAssocID="{B4A34658-BA31-4B0D-AAD6-14619AC5D28D}" presName="vert1" presStyleCnt="0"/>
      <dgm:spPr/>
    </dgm:pt>
  </dgm:ptLst>
  <dgm:cxnLst>
    <dgm:cxn modelId="{754333C1-81BF-4ADC-876A-7FEFE7597E30}" type="presOf" srcId="{4F6789D5-26F2-4511-8F08-C6C01D358629}" destId="{C0AEC77B-DDA1-4565-8875-B800CDBCF616}" srcOrd="0" destOrd="0" presId="urn:microsoft.com/office/officeart/2008/layout/LinedList"/>
    <dgm:cxn modelId="{BA053D9C-0560-4556-A03E-6FDA9961D0A2}" type="presOf" srcId="{4114627F-B22D-4E0B-8302-7CDDB4E1E751}" destId="{4E2AD15A-E696-4F6A-86B2-F88EA980B877}" srcOrd="0" destOrd="0" presId="urn:microsoft.com/office/officeart/2008/layout/LinedList"/>
    <dgm:cxn modelId="{E594677B-0683-499B-BD62-1D18F9DAFAFE}" type="presOf" srcId="{5FF781D6-ECAA-4250-9036-10FE9870B6DC}" destId="{8BB6A670-DE1C-4AC3-B7F8-227B87F7F7C4}" srcOrd="0" destOrd="0" presId="urn:microsoft.com/office/officeart/2008/layout/LinedList"/>
    <dgm:cxn modelId="{B975D43A-4F8E-4C8E-B85E-6FC0F9569FE4}" srcId="{4114627F-B22D-4E0B-8302-7CDDB4E1E751}" destId="{5FF781D6-ECAA-4250-9036-10FE9870B6DC}" srcOrd="1" destOrd="0" parTransId="{2BE8D5CA-F4AC-4248-8EEA-E16AB418A951}" sibTransId="{D558064B-CC2E-4870-976E-5C4DC2B5D235}"/>
    <dgm:cxn modelId="{ECDE1657-2625-494E-AB56-612342713B79}" type="presOf" srcId="{B4A34658-BA31-4B0D-AAD6-14619AC5D28D}" destId="{BD13DF1B-CAE4-4C2A-B90A-6DB65E4567B5}" srcOrd="0" destOrd="0" presId="urn:microsoft.com/office/officeart/2008/layout/LinedList"/>
    <dgm:cxn modelId="{27D803D7-EC0B-4B11-817C-07D190D2A017}" srcId="{4114627F-B22D-4E0B-8302-7CDDB4E1E751}" destId="{B4A34658-BA31-4B0D-AAD6-14619AC5D28D}" srcOrd="2" destOrd="0" parTransId="{405BC01C-1219-4472-BF18-D6D8B13DEC6E}" sibTransId="{84952A61-00BE-48C0-B99A-4CCF9C48A73F}"/>
    <dgm:cxn modelId="{82B51537-E35F-4FF8-942E-EFAF7D3D3949}" srcId="{4114627F-B22D-4E0B-8302-7CDDB4E1E751}" destId="{4F6789D5-26F2-4511-8F08-C6C01D358629}" srcOrd="0" destOrd="0" parTransId="{78AB50F3-D3FC-488A-AA9A-09E23EF48298}" sibTransId="{6FFEE2F2-5A89-40EF-85CB-4EC560F4E6C6}"/>
    <dgm:cxn modelId="{82FD6B6D-FECB-4293-AE1E-2769CFB87211}" type="presParOf" srcId="{4E2AD15A-E696-4F6A-86B2-F88EA980B877}" destId="{FF4DF050-72FE-4BF2-ACD7-CA0384FF3E4B}" srcOrd="0" destOrd="0" presId="urn:microsoft.com/office/officeart/2008/layout/LinedList"/>
    <dgm:cxn modelId="{E80619B9-D197-4EC6-87EF-C979F5D926C9}" type="presParOf" srcId="{4E2AD15A-E696-4F6A-86B2-F88EA980B877}" destId="{A5560D38-BD1D-4B7B-9598-142F11EB2B1F}" srcOrd="1" destOrd="0" presId="urn:microsoft.com/office/officeart/2008/layout/LinedList"/>
    <dgm:cxn modelId="{6EE4FCD9-2F78-4EFD-A9D3-FABC0026E801}" type="presParOf" srcId="{A5560D38-BD1D-4B7B-9598-142F11EB2B1F}" destId="{C0AEC77B-DDA1-4565-8875-B800CDBCF616}" srcOrd="0" destOrd="0" presId="urn:microsoft.com/office/officeart/2008/layout/LinedList"/>
    <dgm:cxn modelId="{BF8B7D5B-651E-42A5-B45C-898D1905A39E}" type="presParOf" srcId="{A5560D38-BD1D-4B7B-9598-142F11EB2B1F}" destId="{F084D2C4-A625-47D3-A489-4BA4BFF4B082}" srcOrd="1" destOrd="0" presId="urn:microsoft.com/office/officeart/2008/layout/LinedList"/>
    <dgm:cxn modelId="{104482BB-7B3E-401C-89BD-F1595D1990BB}" type="presParOf" srcId="{4E2AD15A-E696-4F6A-86B2-F88EA980B877}" destId="{1AFF5950-4C50-426F-8AD3-F12C7A825DC5}" srcOrd="2" destOrd="0" presId="urn:microsoft.com/office/officeart/2008/layout/LinedList"/>
    <dgm:cxn modelId="{B37AB80C-DDE1-421C-A0E7-3B5057D9A75D}" type="presParOf" srcId="{4E2AD15A-E696-4F6A-86B2-F88EA980B877}" destId="{2B0E2212-3255-4E39-A7B3-A43C8F38A235}" srcOrd="3" destOrd="0" presId="urn:microsoft.com/office/officeart/2008/layout/LinedList"/>
    <dgm:cxn modelId="{FCF56243-9B65-4C5E-ACFF-2DA4AABFAC2F}" type="presParOf" srcId="{2B0E2212-3255-4E39-A7B3-A43C8F38A235}" destId="{8BB6A670-DE1C-4AC3-B7F8-227B87F7F7C4}" srcOrd="0" destOrd="0" presId="urn:microsoft.com/office/officeart/2008/layout/LinedList"/>
    <dgm:cxn modelId="{9CF2FB61-DBC9-4EBE-AA3B-8E2186E8A83D}" type="presParOf" srcId="{2B0E2212-3255-4E39-A7B3-A43C8F38A235}" destId="{063D0253-5F54-49B6-B72A-D33F90BBC9BE}" srcOrd="1" destOrd="0" presId="urn:microsoft.com/office/officeart/2008/layout/LinedList"/>
    <dgm:cxn modelId="{938D6449-ACE2-48A1-92EF-9932C389F731}" type="presParOf" srcId="{4E2AD15A-E696-4F6A-86B2-F88EA980B877}" destId="{8705CB12-906F-492E-85B1-AFC59245C210}" srcOrd="4" destOrd="0" presId="urn:microsoft.com/office/officeart/2008/layout/LinedList"/>
    <dgm:cxn modelId="{50789871-9D25-4FD9-BE13-EDBB30ED7E46}" type="presParOf" srcId="{4E2AD15A-E696-4F6A-86B2-F88EA980B877}" destId="{382992BE-DB6D-4C25-A8C3-D4ED671BC6FF}" srcOrd="5" destOrd="0" presId="urn:microsoft.com/office/officeart/2008/layout/LinedList"/>
    <dgm:cxn modelId="{088C0FF0-8093-4469-A147-4D8E55DEC743}" type="presParOf" srcId="{382992BE-DB6D-4C25-A8C3-D4ED671BC6FF}" destId="{BD13DF1B-CAE4-4C2A-B90A-6DB65E4567B5}" srcOrd="0" destOrd="0" presId="urn:microsoft.com/office/officeart/2008/layout/LinedList"/>
    <dgm:cxn modelId="{9DD3074F-0B21-4892-B69C-48124F8C653D}" type="presParOf" srcId="{382992BE-DB6D-4C25-A8C3-D4ED671BC6FF}" destId="{96FAE175-A572-4E50-A0E0-7E8421A598E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C4DFAE4-6A3E-4913-A124-E6F3EB4A588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F48AEF8-6F35-4BF0-A73E-0DA10F3ED3E1}">
      <dgm:prSet/>
      <dgm:spPr/>
      <dgm:t>
        <a:bodyPr/>
        <a:lstStyle/>
        <a:p>
          <a:pPr rtl="0"/>
          <a:r>
            <a:rPr lang="ru-RU" b="1" dirty="0" smtClean="0"/>
            <a:t>Для физических лиц</a:t>
          </a:r>
          <a:r>
            <a:rPr lang="ru-RU" dirty="0" smtClean="0"/>
            <a:t>:</a:t>
          </a:r>
          <a:endParaRPr lang="ru-RU" dirty="0"/>
        </a:p>
      </dgm:t>
    </dgm:pt>
    <dgm:pt modelId="{15C4516D-527A-4279-A713-F77E728C186F}" type="parTrans" cxnId="{2D2F427A-27D4-4DEE-8301-9E74A51CD3AD}">
      <dgm:prSet/>
      <dgm:spPr/>
      <dgm:t>
        <a:bodyPr/>
        <a:lstStyle/>
        <a:p>
          <a:endParaRPr lang="ru-RU"/>
        </a:p>
      </dgm:t>
    </dgm:pt>
    <dgm:pt modelId="{F467C42B-CEC0-4F28-A709-EAF7D168CBCD}" type="sibTrans" cxnId="{2D2F427A-27D4-4DEE-8301-9E74A51CD3AD}">
      <dgm:prSet/>
      <dgm:spPr/>
      <dgm:t>
        <a:bodyPr/>
        <a:lstStyle/>
        <a:p>
          <a:endParaRPr lang="ru-RU"/>
        </a:p>
      </dgm:t>
    </dgm:pt>
    <dgm:pt modelId="{9F89E256-1361-4D33-A285-5D76C17BF43A}">
      <dgm:prSet/>
      <dgm:spPr/>
      <dgm:t>
        <a:bodyPr/>
        <a:lstStyle/>
        <a:p>
          <a:pPr rtl="0"/>
          <a:r>
            <a:rPr lang="ru-RU" smtClean="0"/>
            <a:t>предметы, принадлежащие им, для которых предусмотрено обязательное письменное декларирование; </a:t>
          </a:r>
          <a:endParaRPr lang="ru-RU"/>
        </a:p>
      </dgm:t>
    </dgm:pt>
    <dgm:pt modelId="{67810F9B-1E41-4457-919B-F033589E54A0}" type="parTrans" cxnId="{EB325D46-16B1-432F-97E7-A127FDA3E998}">
      <dgm:prSet/>
      <dgm:spPr/>
      <dgm:t>
        <a:bodyPr/>
        <a:lstStyle/>
        <a:p>
          <a:endParaRPr lang="ru-RU"/>
        </a:p>
      </dgm:t>
    </dgm:pt>
    <dgm:pt modelId="{EC4383B5-F663-4825-B709-C551078828D4}" type="sibTrans" cxnId="{EB325D46-16B1-432F-97E7-A127FDA3E998}">
      <dgm:prSet/>
      <dgm:spPr/>
      <dgm:t>
        <a:bodyPr/>
        <a:lstStyle/>
        <a:p>
          <a:endParaRPr lang="ru-RU"/>
        </a:p>
      </dgm:t>
    </dgm:pt>
    <dgm:pt modelId="{732FB6CD-A085-47DA-B991-0F967F6D0390}">
      <dgm:prSet/>
      <dgm:spPr/>
      <dgm:t>
        <a:bodyPr/>
        <a:lstStyle/>
        <a:p>
          <a:pPr rtl="0"/>
          <a:r>
            <a:rPr lang="ru-RU" smtClean="0"/>
            <a:t>товары, облагаемые таможенными платежами или ввоз либо вывоз которых регулируется специальными правилами; </a:t>
          </a:r>
          <a:endParaRPr lang="ru-RU"/>
        </a:p>
      </dgm:t>
    </dgm:pt>
    <dgm:pt modelId="{AD990A5C-0352-4684-9C21-3BACC81277D3}" type="parTrans" cxnId="{6671D00C-5BAE-4E96-AA2D-34796B9CF4AB}">
      <dgm:prSet/>
      <dgm:spPr/>
      <dgm:t>
        <a:bodyPr/>
        <a:lstStyle/>
        <a:p>
          <a:endParaRPr lang="ru-RU"/>
        </a:p>
      </dgm:t>
    </dgm:pt>
    <dgm:pt modelId="{EDA26F29-9FE3-4471-8F9F-4DADE6C7D072}" type="sibTrans" cxnId="{6671D00C-5BAE-4E96-AA2D-34796B9CF4AB}">
      <dgm:prSet/>
      <dgm:spPr/>
      <dgm:t>
        <a:bodyPr/>
        <a:lstStyle/>
        <a:p>
          <a:endParaRPr lang="ru-RU"/>
        </a:p>
      </dgm:t>
    </dgm:pt>
    <dgm:pt modelId="{4EDD2F2C-CCE4-4909-BEA7-191E699ED86D}">
      <dgm:prSet/>
      <dgm:spPr/>
      <dgm:t>
        <a:bodyPr/>
        <a:lstStyle/>
        <a:p>
          <a:pPr rtl="0"/>
          <a:r>
            <a:rPr lang="ru-RU" smtClean="0"/>
            <a:t>товары, перемещаемые в отдельно следуемом багаже</a:t>
          </a:r>
          <a:endParaRPr lang="ru-RU"/>
        </a:p>
      </dgm:t>
    </dgm:pt>
    <dgm:pt modelId="{B10FDB46-024E-4E81-9330-E18A4E481B72}" type="parTrans" cxnId="{58D08140-42AD-4A37-98F2-2BC305D10CB7}">
      <dgm:prSet/>
      <dgm:spPr/>
      <dgm:t>
        <a:bodyPr/>
        <a:lstStyle/>
        <a:p>
          <a:endParaRPr lang="ru-RU"/>
        </a:p>
      </dgm:t>
    </dgm:pt>
    <dgm:pt modelId="{2C92FC3D-1E18-46F1-A22E-A4705A69A6B8}" type="sibTrans" cxnId="{58D08140-42AD-4A37-98F2-2BC305D10CB7}">
      <dgm:prSet/>
      <dgm:spPr/>
      <dgm:t>
        <a:bodyPr/>
        <a:lstStyle/>
        <a:p>
          <a:endParaRPr lang="ru-RU"/>
        </a:p>
      </dgm:t>
    </dgm:pt>
    <dgm:pt modelId="{3962A2A6-D4CB-44A7-BE04-0026350CBAF3}" type="pres">
      <dgm:prSet presAssocID="{BC4DFAE4-6A3E-4913-A124-E6F3EB4A5885}" presName="vert0" presStyleCnt="0">
        <dgm:presLayoutVars>
          <dgm:dir/>
          <dgm:animOne val="branch"/>
          <dgm:animLvl val="lvl"/>
        </dgm:presLayoutVars>
      </dgm:prSet>
      <dgm:spPr/>
    </dgm:pt>
    <dgm:pt modelId="{420ED35F-F737-4E4C-8F79-FE4C01AD0068}" type="pres">
      <dgm:prSet presAssocID="{5F48AEF8-6F35-4BF0-A73E-0DA10F3ED3E1}" presName="thickLine" presStyleLbl="alignNode1" presStyleIdx="0" presStyleCnt="4"/>
      <dgm:spPr/>
    </dgm:pt>
    <dgm:pt modelId="{54C0CFAB-9330-4A3D-AA66-B1CCAE304790}" type="pres">
      <dgm:prSet presAssocID="{5F48AEF8-6F35-4BF0-A73E-0DA10F3ED3E1}" presName="horz1" presStyleCnt="0"/>
      <dgm:spPr/>
    </dgm:pt>
    <dgm:pt modelId="{370F7DFB-7336-4A29-BC7C-62D5EF782622}" type="pres">
      <dgm:prSet presAssocID="{5F48AEF8-6F35-4BF0-A73E-0DA10F3ED3E1}" presName="tx1" presStyleLbl="revTx" presStyleIdx="0" presStyleCnt="4"/>
      <dgm:spPr/>
    </dgm:pt>
    <dgm:pt modelId="{E2811140-27F6-42C8-A205-9E602353F89F}" type="pres">
      <dgm:prSet presAssocID="{5F48AEF8-6F35-4BF0-A73E-0DA10F3ED3E1}" presName="vert1" presStyleCnt="0"/>
      <dgm:spPr/>
    </dgm:pt>
    <dgm:pt modelId="{5FD634B3-90DE-4AD9-BCCC-945D384C84F1}" type="pres">
      <dgm:prSet presAssocID="{9F89E256-1361-4D33-A285-5D76C17BF43A}" presName="thickLine" presStyleLbl="alignNode1" presStyleIdx="1" presStyleCnt="4"/>
      <dgm:spPr/>
    </dgm:pt>
    <dgm:pt modelId="{DEA37902-6945-42FF-A414-62026E6ACF78}" type="pres">
      <dgm:prSet presAssocID="{9F89E256-1361-4D33-A285-5D76C17BF43A}" presName="horz1" presStyleCnt="0"/>
      <dgm:spPr/>
    </dgm:pt>
    <dgm:pt modelId="{AB7BE90A-EEB9-4DAB-867B-3AFE37AB2099}" type="pres">
      <dgm:prSet presAssocID="{9F89E256-1361-4D33-A285-5D76C17BF43A}" presName="tx1" presStyleLbl="revTx" presStyleIdx="1" presStyleCnt="4"/>
      <dgm:spPr/>
    </dgm:pt>
    <dgm:pt modelId="{1CC5DD82-96EF-42C0-AB9D-0DC8AB98EAD5}" type="pres">
      <dgm:prSet presAssocID="{9F89E256-1361-4D33-A285-5D76C17BF43A}" presName="vert1" presStyleCnt="0"/>
      <dgm:spPr/>
    </dgm:pt>
    <dgm:pt modelId="{44ED3D62-1654-4DDA-95E8-C7AF54972BB6}" type="pres">
      <dgm:prSet presAssocID="{732FB6CD-A085-47DA-B991-0F967F6D0390}" presName="thickLine" presStyleLbl="alignNode1" presStyleIdx="2" presStyleCnt="4"/>
      <dgm:spPr/>
    </dgm:pt>
    <dgm:pt modelId="{FC42BFA6-D4C3-453D-AD9A-EBE31B88A70D}" type="pres">
      <dgm:prSet presAssocID="{732FB6CD-A085-47DA-B991-0F967F6D0390}" presName="horz1" presStyleCnt="0"/>
      <dgm:spPr/>
    </dgm:pt>
    <dgm:pt modelId="{57BD7405-6226-470C-B712-4E57D67A4AFF}" type="pres">
      <dgm:prSet presAssocID="{732FB6CD-A085-47DA-B991-0F967F6D0390}" presName="tx1" presStyleLbl="revTx" presStyleIdx="2" presStyleCnt="4"/>
      <dgm:spPr/>
    </dgm:pt>
    <dgm:pt modelId="{E1F542D5-20BE-41ED-8B70-1DA00EE0E6AA}" type="pres">
      <dgm:prSet presAssocID="{732FB6CD-A085-47DA-B991-0F967F6D0390}" presName="vert1" presStyleCnt="0"/>
      <dgm:spPr/>
    </dgm:pt>
    <dgm:pt modelId="{E8D3E937-5D88-4AC0-A4BF-5E3206468D60}" type="pres">
      <dgm:prSet presAssocID="{4EDD2F2C-CCE4-4909-BEA7-191E699ED86D}" presName="thickLine" presStyleLbl="alignNode1" presStyleIdx="3" presStyleCnt="4"/>
      <dgm:spPr/>
    </dgm:pt>
    <dgm:pt modelId="{30278403-4726-43B8-87AF-A6582B9915F0}" type="pres">
      <dgm:prSet presAssocID="{4EDD2F2C-CCE4-4909-BEA7-191E699ED86D}" presName="horz1" presStyleCnt="0"/>
      <dgm:spPr/>
    </dgm:pt>
    <dgm:pt modelId="{DD2C3C70-02CF-4B53-A023-9C3D64D8C928}" type="pres">
      <dgm:prSet presAssocID="{4EDD2F2C-CCE4-4909-BEA7-191E699ED86D}" presName="tx1" presStyleLbl="revTx" presStyleIdx="3" presStyleCnt="4"/>
      <dgm:spPr/>
    </dgm:pt>
    <dgm:pt modelId="{F0192690-B635-48FD-AC91-68E56B06761B}" type="pres">
      <dgm:prSet presAssocID="{4EDD2F2C-CCE4-4909-BEA7-191E699ED86D}" presName="vert1" presStyleCnt="0"/>
      <dgm:spPr/>
    </dgm:pt>
  </dgm:ptLst>
  <dgm:cxnLst>
    <dgm:cxn modelId="{FE190732-9A58-4DA6-B48E-27116F0A98C6}" type="presOf" srcId="{732FB6CD-A085-47DA-B991-0F967F6D0390}" destId="{57BD7405-6226-470C-B712-4E57D67A4AFF}" srcOrd="0" destOrd="0" presId="urn:microsoft.com/office/officeart/2008/layout/LinedList"/>
    <dgm:cxn modelId="{6671D00C-5BAE-4E96-AA2D-34796B9CF4AB}" srcId="{BC4DFAE4-6A3E-4913-A124-E6F3EB4A5885}" destId="{732FB6CD-A085-47DA-B991-0F967F6D0390}" srcOrd="2" destOrd="0" parTransId="{AD990A5C-0352-4684-9C21-3BACC81277D3}" sibTransId="{EDA26F29-9FE3-4471-8F9F-4DADE6C7D072}"/>
    <dgm:cxn modelId="{C1C798C7-8F41-4AF6-B013-260388811D48}" type="presOf" srcId="{4EDD2F2C-CCE4-4909-BEA7-191E699ED86D}" destId="{DD2C3C70-02CF-4B53-A023-9C3D64D8C928}" srcOrd="0" destOrd="0" presId="urn:microsoft.com/office/officeart/2008/layout/LinedList"/>
    <dgm:cxn modelId="{2D2F427A-27D4-4DEE-8301-9E74A51CD3AD}" srcId="{BC4DFAE4-6A3E-4913-A124-E6F3EB4A5885}" destId="{5F48AEF8-6F35-4BF0-A73E-0DA10F3ED3E1}" srcOrd="0" destOrd="0" parTransId="{15C4516D-527A-4279-A713-F77E728C186F}" sibTransId="{F467C42B-CEC0-4F28-A709-EAF7D168CBCD}"/>
    <dgm:cxn modelId="{9D5983E8-8D4B-4ED4-84AB-993CEEE3523F}" type="presOf" srcId="{BC4DFAE4-6A3E-4913-A124-E6F3EB4A5885}" destId="{3962A2A6-D4CB-44A7-BE04-0026350CBAF3}" srcOrd="0" destOrd="0" presId="urn:microsoft.com/office/officeart/2008/layout/LinedList"/>
    <dgm:cxn modelId="{EB325D46-16B1-432F-97E7-A127FDA3E998}" srcId="{BC4DFAE4-6A3E-4913-A124-E6F3EB4A5885}" destId="{9F89E256-1361-4D33-A285-5D76C17BF43A}" srcOrd="1" destOrd="0" parTransId="{67810F9B-1E41-4457-919B-F033589E54A0}" sibTransId="{EC4383B5-F663-4825-B709-C551078828D4}"/>
    <dgm:cxn modelId="{A09DC3C0-A23C-4860-9E75-A20D915A5EB0}" type="presOf" srcId="{5F48AEF8-6F35-4BF0-A73E-0DA10F3ED3E1}" destId="{370F7DFB-7336-4A29-BC7C-62D5EF782622}" srcOrd="0" destOrd="0" presId="urn:microsoft.com/office/officeart/2008/layout/LinedList"/>
    <dgm:cxn modelId="{CC75F876-910B-4A16-AE44-103DCD9CBE0C}" type="presOf" srcId="{9F89E256-1361-4D33-A285-5D76C17BF43A}" destId="{AB7BE90A-EEB9-4DAB-867B-3AFE37AB2099}" srcOrd="0" destOrd="0" presId="urn:microsoft.com/office/officeart/2008/layout/LinedList"/>
    <dgm:cxn modelId="{58D08140-42AD-4A37-98F2-2BC305D10CB7}" srcId="{BC4DFAE4-6A3E-4913-A124-E6F3EB4A5885}" destId="{4EDD2F2C-CCE4-4909-BEA7-191E699ED86D}" srcOrd="3" destOrd="0" parTransId="{B10FDB46-024E-4E81-9330-E18A4E481B72}" sibTransId="{2C92FC3D-1E18-46F1-A22E-A4705A69A6B8}"/>
    <dgm:cxn modelId="{E54A64E4-A156-4241-B981-EF478242BF61}" type="presParOf" srcId="{3962A2A6-D4CB-44A7-BE04-0026350CBAF3}" destId="{420ED35F-F737-4E4C-8F79-FE4C01AD0068}" srcOrd="0" destOrd="0" presId="urn:microsoft.com/office/officeart/2008/layout/LinedList"/>
    <dgm:cxn modelId="{DDECBA67-3430-4A12-B7BA-6D77D1540239}" type="presParOf" srcId="{3962A2A6-D4CB-44A7-BE04-0026350CBAF3}" destId="{54C0CFAB-9330-4A3D-AA66-B1CCAE304790}" srcOrd="1" destOrd="0" presId="urn:microsoft.com/office/officeart/2008/layout/LinedList"/>
    <dgm:cxn modelId="{411A6993-4DD2-4108-AD5A-9A8AA59C894E}" type="presParOf" srcId="{54C0CFAB-9330-4A3D-AA66-B1CCAE304790}" destId="{370F7DFB-7336-4A29-BC7C-62D5EF782622}" srcOrd="0" destOrd="0" presId="urn:microsoft.com/office/officeart/2008/layout/LinedList"/>
    <dgm:cxn modelId="{912B18E0-0F97-4597-9232-B91146601298}" type="presParOf" srcId="{54C0CFAB-9330-4A3D-AA66-B1CCAE304790}" destId="{E2811140-27F6-42C8-A205-9E602353F89F}" srcOrd="1" destOrd="0" presId="urn:microsoft.com/office/officeart/2008/layout/LinedList"/>
    <dgm:cxn modelId="{9799E5A6-5C20-4884-B1C7-2345B6E7E562}" type="presParOf" srcId="{3962A2A6-D4CB-44A7-BE04-0026350CBAF3}" destId="{5FD634B3-90DE-4AD9-BCCC-945D384C84F1}" srcOrd="2" destOrd="0" presId="urn:microsoft.com/office/officeart/2008/layout/LinedList"/>
    <dgm:cxn modelId="{ACED408D-6816-416A-8F6B-26D6D2CD700C}" type="presParOf" srcId="{3962A2A6-D4CB-44A7-BE04-0026350CBAF3}" destId="{DEA37902-6945-42FF-A414-62026E6ACF78}" srcOrd="3" destOrd="0" presId="urn:microsoft.com/office/officeart/2008/layout/LinedList"/>
    <dgm:cxn modelId="{808DFE0B-B12B-4181-BFE2-41D09BD0F77C}" type="presParOf" srcId="{DEA37902-6945-42FF-A414-62026E6ACF78}" destId="{AB7BE90A-EEB9-4DAB-867B-3AFE37AB2099}" srcOrd="0" destOrd="0" presId="urn:microsoft.com/office/officeart/2008/layout/LinedList"/>
    <dgm:cxn modelId="{EA8B683C-C50A-42AA-B58F-720E95D9B87C}" type="presParOf" srcId="{DEA37902-6945-42FF-A414-62026E6ACF78}" destId="{1CC5DD82-96EF-42C0-AB9D-0DC8AB98EAD5}" srcOrd="1" destOrd="0" presId="urn:microsoft.com/office/officeart/2008/layout/LinedList"/>
    <dgm:cxn modelId="{0E0EBB0C-8B79-4459-94B3-AB72A9C84BA3}" type="presParOf" srcId="{3962A2A6-D4CB-44A7-BE04-0026350CBAF3}" destId="{44ED3D62-1654-4DDA-95E8-C7AF54972BB6}" srcOrd="4" destOrd="0" presId="urn:microsoft.com/office/officeart/2008/layout/LinedList"/>
    <dgm:cxn modelId="{7D5071A9-57EA-4D83-BCBE-7D9066966165}" type="presParOf" srcId="{3962A2A6-D4CB-44A7-BE04-0026350CBAF3}" destId="{FC42BFA6-D4C3-453D-AD9A-EBE31B88A70D}" srcOrd="5" destOrd="0" presId="urn:microsoft.com/office/officeart/2008/layout/LinedList"/>
    <dgm:cxn modelId="{AEF1ECCF-C5A7-4105-8383-69CA4E8F1B9F}" type="presParOf" srcId="{FC42BFA6-D4C3-453D-AD9A-EBE31B88A70D}" destId="{57BD7405-6226-470C-B712-4E57D67A4AFF}" srcOrd="0" destOrd="0" presId="urn:microsoft.com/office/officeart/2008/layout/LinedList"/>
    <dgm:cxn modelId="{A158FEA1-A3A1-4144-8088-F8393384A970}" type="presParOf" srcId="{FC42BFA6-D4C3-453D-AD9A-EBE31B88A70D}" destId="{E1F542D5-20BE-41ED-8B70-1DA00EE0E6AA}" srcOrd="1" destOrd="0" presId="urn:microsoft.com/office/officeart/2008/layout/LinedList"/>
    <dgm:cxn modelId="{3BAACBD6-3B5D-4BF9-A61D-8439FA92EBD5}" type="presParOf" srcId="{3962A2A6-D4CB-44A7-BE04-0026350CBAF3}" destId="{E8D3E937-5D88-4AC0-A4BF-5E3206468D60}" srcOrd="6" destOrd="0" presId="urn:microsoft.com/office/officeart/2008/layout/LinedList"/>
    <dgm:cxn modelId="{FF0186DC-3530-4A1F-A441-606666382715}" type="presParOf" srcId="{3962A2A6-D4CB-44A7-BE04-0026350CBAF3}" destId="{30278403-4726-43B8-87AF-A6582B9915F0}" srcOrd="7" destOrd="0" presId="urn:microsoft.com/office/officeart/2008/layout/LinedList"/>
    <dgm:cxn modelId="{C35319B0-9A35-45F0-949A-B8E57A0B23D6}" type="presParOf" srcId="{30278403-4726-43B8-87AF-A6582B9915F0}" destId="{DD2C3C70-02CF-4B53-A023-9C3D64D8C928}" srcOrd="0" destOrd="0" presId="urn:microsoft.com/office/officeart/2008/layout/LinedList"/>
    <dgm:cxn modelId="{02F9D453-F729-4B02-BE48-64B50FA5EB46}" type="presParOf" srcId="{30278403-4726-43B8-87AF-A6582B9915F0}" destId="{F0192690-B635-48FD-AC91-68E56B06761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EEDD7FC-0F93-4CAB-BB97-8C20508F21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33433F-DFDF-414D-929E-395B82C8A640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Валютный контроль</a:t>
          </a:r>
          <a:r>
            <a:rPr lang="ru-RU" dirty="0" smtClean="0"/>
            <a:t>– это контроль таможенной службой в пунктах пересечения государственной границы в соответствии с национальным валютным законодательством за провозом через границу иностранной и национальной валюты лицами, пересекающими данный пограничный пункт.</a:t>
          </a:r>
          <a:endParaRPr lang="ru-RU" dirty="0"/>
        </a:p>
      </dgm:t>
    </dgm:pt>
    <dgm:pt modelId="{321DB9DA-E833-42F4-B1CA-AC536628C47D}" type="parTrans" cxnId="{0C6D6101-C369-4D95-857B-E058093D4F57}">
      <dgm:prSet/>
      <dgm:spPr/>
      <dgm:t>
        <a:bodyPr/>
        <a:lstStyle/>
        <a:p>
          <a:endParaRPr lang="ru-RU"/>
        </a:p>
      </dgm:t>
    </dgm:pt>
    <dgm:pt modelId="{B0177552-650C-4E68-877C-8A5A17EDC932}" type="sibTrans" cxnId="{0C6D6101-C369-4D95-857B-E058093D4F57}">
      <dgm:prSet/>
      <dgm:spPr/>
      <dgm:t>
        <a:bodyPr/>
        <a:lstStyle/>
        <a:p>
          <a:endParaRPr lang="ru-RU"/>
        </a:p>
      </dgm:t>
    </dgm:pt>
    <dgm:pt modelId="{4288169D-01B3-468A-B692-2C9CA0C56F4D}">
      <dgm:prSet/>
      <dgm:spPr/>
      <dgm:t>
        <a:bodyPr/>
        <a:lstStyle/>
        <a:p>
          <a:pPr rtl="0"/>
          <a:r>
            <a:rPr lang="ru-RU" dirty="0" smtClean="0"/>
            <a:t>Дорожные чеки и кредитные карточки </a:t>
          </a:r>
          <a:r>
            <a:rPr lang="ru-RU" b="1" dirty="0" smtClean="0">
              <a:solidFill>
                <a:schemeClr val="tx1"/>
              </a:solidFill>
            </a:rPr>
            <a:t>декларируются</a:t>
          </a:r>
          <a:r>
            <a:rPr lang="ru-RU" dirty="0" smtClean="0"/>
            <a:t>. </a:t>
          </a:r>
          <a:endParaRPr lang="ru-RU" dirty="0"/>
        </a:p>
      </dgm:t>
    </dgm:pt>
    <dgm:pt modelId="{96ABF6C8-2A98-49F2-9504-372CBFC83593}" type="parTrans" cxnId="{13D4D80D-D2FB-4F0D-A5D1-F0510A87A90A}">
      <dgm:prSet/>
      <dgm:spPr/>
      <dgm:t>
        <a:bodyPr/>
        <a:lstStyle/>
        <a:p>
          <a:endParaRPr lang="ru-RU"/>
        </a:p>
      </dgm:t>
    </dgm:pt>
    <dgm:pt modelId="{BE5EC4F7-45F0-4BC8-A194-AD2C6D8DDB89}" type="sibTrans" cxnId="{13D4D80D-D2FB-4F0D-A5D1-F0510A87A90A}">
      <dgm:prSet/>
      <dgm:spPr/>
      <dgm:t>
        <a:bodyPr/>
        <a:lstStyle/>
        <a:p>
          <a:endParaRPr lang="ru-RU"/>
        </a:p>
      </dgm:t>
    </dgm:pt>
    <dgm:pt modelId="{26C95959-3D82-41E7-9B7B-B7D7AA592479}">
      <dgm:prSet/>
      <dgm:spPr/>
      <dgm:t>
        <a:bodyPr/>
        <a:lstStyle/>
        <a:p>
          <a:pPr rtl="0"/>
          <a:r>
            <a:rPr lang="ru-RU" smtClean="0"/>
            <a:t>Поскольку валютные формальности меняются достаточно часто, туристические предприятия обязаны информировать об этом туристов, отправляющихся в   зарубежную   поездку</a:t>
          </a:r>
          <a:endParaRPr lang="ru-RU"/>
        </a:p>
      </dgm:t>
    </dgm:pt>
    <dgm:pt modelId="{00B570D3-66E1-43D4-98DF-54B6C9E7FB9F}" type="parTrans" cxnId="{7D825B7C-2C43-45A4-9911-2B1BB467A8DF}">
      <dgm:prSet/>
      <dgm:spPr/>
      <dgm:t>
        <a:bodyPr/>
        <a:lstStyle/>
        <a:p>
          <a:endParaRPr lang="ru-RU"/>
        </a:p>
      </dgm:t>
    </dgm:pt>
    <dgm:pt modelId="{969C5143-A15A-42EE-9B4D-04390987DEFF}" type="sibTrans" cxnId="{7D825B7C-2C43-45A4-9911-2B1BB467A8DF}">
      <dgm:prSet/>
      <dgm:spPr/>
      <dgm:t>
        <a:bodyPr/>
        <a:lstStyle/>
        <a:p>
          <a:endParaRPr lang="ru-RU"/>
        </a:p>
      </dgm:t>
    </dgm:pt>
    <dgm:pt modelId="{C87A9806-E30C-4DF6-B50F-BA9984A96BAA}" type="pres">
      <dgm:prSet presAssocID="{AEEDD7FC-0F93-4CAB-BB97-8C20508F2121}" presName="linear" presStyleCnt="0">
        <dgm:presLayoutVars>
          <dgm:animLvl val="lvl"/>
          <dgm:resizeHandles val="exact"/>
        </dgm:presLayoutVars>
      </dgm:prSet>
      <dgm:spPr/>
    </dgm:pt>
    <dgm:pt modelId="{19CB6D0E-DA73-44C2-85C5-5A0E1FB45CDB}" type="pres">
      <dgm:prSet presAssocID="{7133433F-DFDF-414D-929E-395B82C8A64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50787DF-3A3F-4679-B13F-B600305BD0AC}" type="pres">
      <dgm:prSet presAssocID="{B0177552-650C-4E68-877C-8A5A17EDC932}" presName="spacer" presStyleCnt="0"/>
      <dgm:spPr/>
    </dgm:pt>
    <dgm:pt modelId="{7DFDE551-BF91-45C8-AE06-65DB1EF355E5}" type="pres">
      <dgm:prSet presAssocID="{4288169D-01B3-468A-B692-2C9CA0C56F4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D8629-40A3-4377-AAFC-4ABBA7913CA8}" type="pres">
      <dgm:prSet presAssocID="{BE5EC4F7-45F0-4BC8-A194-AD2C6D8DDB89}" presName="spacer" presStyleCnt="0"/>
      <dgm:spPr/>
    </dgm:pt>
    <dgm:pt modelId="{6A2FAD19-3501-4C4E-A1B2-BFDA476BAF8B}" type="pres">
      <dgm:prSet presAssocID="{26C95959-3D82-41E7-9B7B-B7D7AA59247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D8682AB-3A7A-4FCA-9313-54C33FC050F3}" type="presOf" srcId="{7133433F-DFDF-414D-929E-395B82C8A640}" destId="{19CB6D0E-DA73-44C2-85C5-5A0E1FB45CDB}" srcOrd="0" destOrd="0" presId="urn:microsoft.com/office/officeart/2005/8/layout/vList2"/>
    <dgm:cxn modelId="{13D4D80D-D2FB-4F0D-A5D1-F0510A87A90A}" srcId="{AEEDD7FC-0F93-4CAB-BB97-8C20508F2121}" destId="{4288169D-01B3-468A-B692-2C9CA0C56F4D}" srcOrd="1" destOrd="0" parTransId="{96ABF6C8-2A98-49F2-9504-372CBFC83593}" sibTransId="{BE5EC4F7-45F0-4BC8-A194-AD2C6D8DDB89}"/>
    <dgm:cxn modelId="{BA33CCB6-ED41-46E4-AFE1-AFF7294862DE}" type="presOf" srcId="{AEEDD7FC-0F93-4CAB-BB97-8C20508F2121}" destId="{C87A9806-E30C-4DF6-B50F-BA9984A96BAA}" srcOrd="0" destOrd="0" presId="urn:microsoft.com/office/officeart/2005/8/layout/vList2"/>
    <dgm:cxn modelId="{0C6D6101-C369-4D95-857B-E058093D4F57}" srcId="{AEEDD7FC-0F93-4CAB-BB97-8C20508F2121}" destId="{7133433F-DFDF-414D-929E-395B82C8A640}" srcOrd="0" destOrd="0" parTransId="{321DB9DA-E833-42F4-B1CA-AC536628C47D}" sibTransId="{B0177552-650C-4E68-877C-8A5A17EDC932}"/>
    <dgm:cxn modelId="{F7505A1E-D0D2-42A0-A7EF-64D98879E987}" type="presOf" srcId="{4288169D-01B3-468A-B692-2C9CA0C56F4D}" destId="{7DFDE551-BF91-45C8-AE06-65DB1EF355E5}" srcOrd="0" destOrd="0" presId="urn:microsoft.com/office/officeart/2005/8/layout/vList2"/>
    <dgm:cxn modelId="{7D825B7C-2C43-45A4-9911-2B1BB467A8DF}" srcId="{AEEDD7FC-0F93-4CAB-BB97-8C20508F2121}" destId="{26C95959-3D82-41E7-9B7B-B7D7AA592479}" srcOrd="2" destOrd="0" parTransId="{00B570D3-66E1-43D4-98DF-54B6C9E7FB9F}" sibTransId="{969C5143-A15A-42EE-9B4D-04390987DEFF}"/>
    <dgm:cxn modelId="{BA0F56A1-ADC4-4BCA-8D95-91EF3E7F4F14}" type="presOf" srcId="{26C95959-3D82-41E7-9B7B-B7D7AA592479}" destId="{6A2FAD19-3501-4C4E-A1B2-BFDA476BAF8B}" srcOrd="0" destOrd="0" presId="urn:microsoft.com/office/officeart/2005/8/layout/vList2"/>
    <dgm:cxn modelId="{AB140133-F720-4F9B-9431-315AF2A97098}" type="presParOf" srcId="{C87A9806-E30C-4DF6-B50F-BA9984A96BAA}" destId="{19CB6D0E-DA73-44C2-85C5-5A0E1FB45CDB}" srcOrd="0" destOrd="0" presId="urn:microsoft.com/office/officeart/2005/8/layout/vList2"/>
    <dgm:cxn modelId="{7D6F09C5-0C5F-48A5-8CB6-1B016D2C6A68}" type="presParOf" srcId="{C87A9806-E30C-4DF6-B50F-BA9984A96BAA}" destId="{050787DF-3A3F-4679-B13F-B600305BD0AC}" srcOrd="1" destOrd="0" presId="urn:microsoft.com/office/officeart/2005/8/layout/vList2"/>
    <dgm:cxn modelId="{86CC3F08-4161-4B43-A4F2-B2E27E94BE61}" type="presParOf" srcId="{C87A9806-E30C-4DF6-B50F-BA9984A96BAA}" destId="{7DFDE551-BF91-45C8-AE06-65DB1EF355E5}" srcOrd="2" destOrd="0" presId="urn:microsoft.com/office/officeart/2005/8/layout/vList2"/>
    <dgm:cxn modelId="{CA075524-7413-4D6D-9D7D-BB56C8FFA2A0}" type="presParOf" srcId="{C87A9806-E30C-4DF6-B50F-BA9984A96BAA}" destId="{133D8629-40A3-4377-AAFC-4ABBA7913CA8}" srcOrd="3" destOrd="0" presId="urn:microsoft.com/office/officeart/2005/8/layout/vList2"/>
    <dgm:cxn modelId="{0E76E69C-E9C3-432E-BCA6-F945580F54BF}" type="presParOf" srcId="{C87A9806-E30C-4DF6-B50F-BA9984A96BAA}" destId="{6A2FAD19-3501-4C4E-A1B2-BFDA476BAF8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1C834A1-83BF-4C4A-B07A-21462DC091B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D9E77A6-759F-4A84-878B-FDFF2EE0B5B2}">
      <dgm:prSet custT="1"/>
      <dgm:spPr/>
      <dgm:t>
        <a:bodyPr/>
        <a:lstStyle/>
        <a:p>
          <a:pPr rtl="0"/>
          <a:r>
            <a:rPr lang="ru-RU" sz="2400" dirty="0" smtClean="0"/>
            <a:t>Ввоз физическим лицом наличных денежных средств и (или) дорожных чеков на таможенную территорию Таможенного союза осуществляется без ограничений в следующем порядке:</a:t>
          </a:r>
          <a:endParaRPr lang="ru-RU" sz="2400" dirty="0"/>
        </a:p>
      </dgm:t>
    </dgm:pt>
    <dgm:pt modelId="{66A66F67-3ED9-4FB8-A583-0DD7214FEBAF}" type="parTrans" cxnId="{99A7A7D8-3503-4626-B825-70815D404B87}">
      <dgm:prSet/>
      <dgm:spPr/>
      <dgm:t>
        <a:bodyPr/>
        <a:lstStyle/>
        <a:p>
          <a:endParaRPr lang="ru-RU"/>
        </a:p>
      </dgm:t>
    </dgm:pt>
    <dgm:pt modelId="{7E7BC150-C84D-4FEC-BCF5-E425838F4323}" type="sibTrans" cxnId="{99A7A7D8-3503-4626-B825-70815D404B87}">
      <dgm:prSet/>
      <dgm:spPr/>
      <dgm:t>
        <a:bodyPr/>
        <a:lstStyle/>
        <a:p>
          <a:endParaRPr lang="ru-RU"/>
        </a:p>
      </dgm:t>
    </dgm:pt>
    <dgm:pt modelId="{32C394C7-5695-493A-9486-2B846E52DAF4}">
      <dgm:prSet custT="1"/>
      <dgm:spPr/>
      <dgm:t>
        <a:bodyPr/>
        <a:lstStyle/>
        <a:p>
          <a:pPr rtl="0"/>
          <a:r>
            <a:rPr lang="ru-RU" sz="2000" dirty="0" smtClean="0"/>
            <a:t>- при единовременном ввозе наличных денежных средств и (или) дорожных чеков на общую сумму, равную либо не превышающую в эквиваленте 10 тыс. долл. США, указанные денежные средства и (или) дорожные чеки не подлежат таможенному декларированию в письменной форме;</a:t>
          </a:r>
          <a:endParaRPr lang="ru-RU" sz="2000" dirty="0"/>
        </a:p>
      </dgm:t>
    </dgm:pt>
    <dgm:pt modelId="{540B9193-22F1-4EC4-A8A3-410676725271}" type="parTrans" cxnId="{FB83F529-9F5D-4BC2-86DA-C86CB50D74AF}">
      <dgm:prSet/>
      <dgm:spPr/>
      <dgm:t>
        <a:bodyPr/>
        <a:lstStyle/>
        <a:p>
          <a:endParaRPr lang="ru-RU"/>
        </a:p>
      </dgm:t>
    </dgm:pt>
    <dgm:pt modelId="{62FD6145-E7E0-44FE-9A6F-79A79F1A144C}" type="sibTrans" cxnId="{FB83F529-9F5D-4BC2-86DA-C86CB50D74AF}">
      <dgm:prSet/>
      <dgm:spPr/>
      <dgm:t>
        <a:bodyPr/>
        <a:lstStyle/>
        <a:p>
          <a:endParaRPr lang="ru-RU"/>
        </a:p>
      </dgm:t>
    </dgm:pt>
    <dgm:pt modelId="{A26A4013-D425-4D13-A788-DF8B1E941D3C}">
      <dgm:prSet/>
      <dgm:spPr/>
      <dgm:t>
        <a:bodyPr/>
        <a:lstStyle/>
        <a:p>
          <a:pPr rtl="0"/>
          <a:r>
            <a:rPr lang="ru-RU" dirty="0" smtClean="0"/>
            <a:t>- при единовременном ввозе наличных денежных средств и (или) дорожных чеков на общую сумму, превышающую в эквиваленте 10 тыс. долл. США, указанные денежные средства и (или) дорожные чеки подлежат таможенному декларированию в письменной форме путем подачи пассажирской таможенной декларации на всю сумму ввозимых наличных денежных средств и (или) дорожных чеков.</a:t>
          </a:r>
          <a:endParaRPr lang="ru-RU" dirty="0"/>
        </a:p>
      </dgm:t>
    </dgm:pt>
    <dgm:pt modelId="{1977F762-0F06-46BB-9BC5-E0C49B49585F}" type="parTrans" cxnId="{7C2046C1-7998-4544-B56B-F40CC9EA2957}">
      <dgm:prSet/>
      <dgm:spPr/>
      <dgm:t>
        <a:bodyPr/>
        <a:lstStyle/>
        <a:p>
          <a:endParaRPr lang="ru-RU"/>
        </a:p>
      </dgm:t>
    </dgm:pt>
    <dgm:pt modelId="{7A26B652-F362-4DCB-88E7-3F1DEFB2F740}" type="sibTrans" cxnId="{7C2046C1-7998-4544-B56B-F40CC9EA2957}">
      <dgm:prSet/>
      <dgm:spPr/>
      <dgm:t>
        <a:bodyPr/>
        <a:lstStyle/>
        <a:p>
          <a:endParaRPr lang="ru-RU"/>
        </a:p>
      </dgm:t>
    </dgm:pt>
    <dgm:pt modelId="{87DB506E-D56A-455B-ACE1-E8CEBF718C58}" type="pres">
      <dgm:prSet presAssocID="{81C834A1-83BF-4C4A-B07A-21462DC091BD}" presName="Name0" presStyleCnt="0">
        <dgm:presLayoutVars>
          <dgm:dir/>
          <dgm:animLvl val="lvl"/>
          <dgm:resizeHandles val="exact"/>
        </dgm:presLayoutVars>
      </dgm:prSet>
      <dgm:spPr/>
    </dgm:pt>
    <dgm:pt modelId="{E88111D6-1381-44C8-B70C-6CAD39A65D74}" type="pres">
      <dgm:prSet presAssocID="{A26A4013-D425-4D13-A788-DF8B1E941D3C}" presName="boxAndChildren" presStyleCnt="0"/>
      <dgm:spPr/>
    </dgm:pt>
    <dgm:pt modelId="{CF9E1EC4-165C-4DA9-96CD-66F484C087F0}" type="pres">
      <dgm:prSet presAssocID="{A26A4013-D425-4D13-A788-DF8B1E941D3C}" presName="parentTextBox" presStyleLbl="node1" presStyleIdx="0" presStyleCnt="3"/>
      <dgm:spPr/>
    </dgm:pt>
    <dgm:pt modelId="{55F31938-2357-46CA-B982-2F4EF25FE3B2}" type="pres">
      <dgm:prSet presAssocID="{62FD6145-E7E0-44FE-9A6F-79A79F1A144C}" presName="sp" presStyleCnt="0"/>
      <dgm:spPr/>
    </dgm:pt>
    <dgm:pt modelId="{7090E895-AA86-4AAD-B2DF-B2DAAA8034B2}" type="pres">
      <dgm:prSet presAssocID="{32C394C7-5695-493A-9486-2B846E52DAF4}" presName="arrowAndChildren" presStyleCnt="0"/>
      <dgm:spPr/>
    </dgm:pt>
    <dgm:pt modelId="{8F9B9286-D0AF-431B-A6EF-B117FCD6E38F}" type="pres">
      <dgm:prSet presAssocID="{32C394C7-5695-493A-9486-2B846E52DAF4}" presName="parentTextArrow" presStyleLbl="node1" presStyleIdx="1" presStyleCnt="3"/>
      <dgm:spPr/>
    </dgm:pt>
    <dgm:pt modelId="{BF1728A1-7338-421C-B929-530CF7F5324C}" type="pres">
      <dgm:prSet presAssocID="{7E7BC150-C84D-4FEC-BCF5-E425838F4323}" presName="sp" presStyleCnt="0"/>
      <dgm:spPr/>
    </dgm:pt>
    <dgm:pt modelId="{ED12B574-137F-44D8-8E66-B566B126168D}" type="pres">
      <dgm:prSet presAssocID="{AD9E77A6-759F-4A84-878B-FDFF2EE0B5B2}" presName="arrowAndChildren" presStyleCnt="0"/>
      <dgm:spPr/>
    </dgm:pt>
    <dgm:pt modelId="{809EC9E1-7564-482D-AB2F-9ED1F8CB8F1B}" type="pres">
      <dgm:prSet presAssocID="{AD9E77A6-759F-4A84-878B-FDFF2EE0B5B2}" presName="parentTextArrow" presStyleLbl="node1" presStyleIdx="2" presStyleCnt="3"/>
      <dgm:spPr/>
    </dgm:pt>
  </dgm:ptLst>
  <dgm:cxnLst>
    <dgm:cxn modelId="{99A7A7D8-3503-4626-B825-70815D404B87}" srcId="{81C834A1-83BF-4C4A-B07A-21462DC091BD}" destId="{AD9E77A6-759F-4A84-878B-FDFF2EE0B5B2}" srcOrd="0" destOrd="0" parTransId="{66A66F67-3ED9-4FB8-A583-0DD7214FEBAF}" sibTransId="{7E7BC150-C84D-4FEC-BCF5-E425838F4323}"/>
    <dgm:cxn modelId="{FB83F529-9F5D-4BC2-86DA-C86CB50D74AF}" srcId="{81C834A1-83BF-4C4A-B07A-21462DC091BD}" destId="{32C394C7-5695-493A-9486-2B846E52DAF4}" srcOrd="1" destOrd="0" parTransId="{540B9193-22F1-4EC4-A8A3-410676725271}" sibTransId="{62FD6145-E7E0-44FE-9A6F-79A79F1A144C}"/>
    <dgm:cxn modelId="{9B2C1D2A-BC7F-4714-A5CB-4128FE85C13D}" type="presOf" srcId="{AD9E77A6-759F-4A84-878B-FDFF2EE0B5B2}" destId="{809EC9E1-7564-482D-AB2F-9ED1F8CB8F1B}" srcOrd="0" destOrd="0" presId="urn:microsoft.com/office/officeart/2005/8/layout/process4"/>
    <dgm:cxn modelId="{76531CEF-2BF7-4DB8-B54B-9ADE938C571E}" type="presOf" srcId="{32C394C7-5695-493A-9486-2B846E52DAF4}" destId="{8F9B9286-D0AF-431B-A6EF-B117FCD6E38F}" srcOrd="0" destOrd="0" presId="urn:microsoft.com/office/officeart/2005/8/layout/process4"/>
    <dgm:cxn modelId="{628EFC70-6B7D-4B86-823B-26DADDD1944B}" type="presOf" srcId="{A26A4013-D425-4D13-A788-DF8B1E941D3C}" destId="{CF9E1EC4-165C-4DA9-96CD-66F484C087F0}" srcOrd="0" destOrd="0" presId="urn:microsoft.com/office/officeart/2005/8/layout/process4"/>
    <dgm:cxn modelId="{7C2046C1-7998-4544-B56B-F40CC9EA2957}" srcId="{81C834A1-83BF-4C4A-B07A-21462DC091BD}" destId="{A26A4013-D425-4D13-A788-DF8B1E941D3C}" srcOrd="2" destOrd="0" parTransId="{1977F762-0F06-46BB-9BC5-E0C49B49585F}" sibTransId="{7A26B652-F362-4DCB-88E7-3F1DEFB2F740}"/>
    <dgm:cxn modelId="{35BAFEA3-F724-4246-9052-19EA893451D6}" type="presOf" srcId="{81C834A1-83BF-4C4A-B07A-21462DC091BD}" destId="{87DB506E-D56A-455B-ACE1-E8CEBF718C58}" srcOrd="0" destOrd="0" presId="urn:microsoft.com/office/officeart/2005/8/layout/process4"/>
    <dgm:cxn modelId="{9F3E0FE0-1654-4FC8-B7D4-CD4A4BEB18D9}" type="presParOf" srcId="{87DB506E-D56A-455B-ACE1-E8CEBF718C58}" destId="{E88111D6-1381-44C8-B70C-6CAD39A65D74}" srcOrd="0" destOrd="0" presId="urn:microsoft.com/office/officeart/2005/8/layout/process4"/>
    <dgm:cxn modelId="{757F0038-FF6E-479B-A45D-6D9BC4713FEB}" type="presParOf" srcId="{E88111D6-1381-44C8-B70C-6CAD39A65D74}" destId="{CF9E1EC4-165C-4DA9-96CD-66F484C087F0}" srcOrd="0" destOrd="0" presId="urn:microsoft.com/office/officeart/2005/8/layout/process4"/>
    <dgm:cxn modelId="{D4434B4F-F73D-4CAE-B3D1-91A8EFB209E1}" type="presParOf" srcId="{87DB506E-D56A-455B-ACE1-E8CEBF718C58}" destId="{55F31938-2357-46CA-B982-2F4EF25FE3B2}" srcOrd="1" destOrd="0" presId="urn:microsoft.com/office/officeart/2005/8/layout/process4"/>
    <dgm:cxn modelId="{32CE66A6-8AE9-4A99-BD30-89928DC0FF84}" type="presParOf" srcId="{87DB506E-D56A-455B-ACE1-E8CEBF718C58}" destId="{7090E895-AA86-4AAD-B2DF-B2DAAA8034B2}" srcOrd="2" destOrd="0" presId="urn:microsoft.com/office/officeart/2005/8/layout/process4"/>
    <dgm:cxn modelId="{771D1FD7-0342-4D3E-951B-8151A69C8D21}" type="presParOf" srcId="{7090E895-AA86-4AAD-B2DF-B2DAAA8034B2}" destId="{8F9B9286-D0AF-431B-A6EF-B117FCD6E38F}" srcOrd="0" destOrd="0" presId="urn:microsoft.com/office/officeart/2005/8/layout/process4"/>
    <dgm:cxn modelId="{4984568A-534A-4A2D-8DB9-7E52BA7255E1}" type="presParOf" srcId="{87DB506E-D56A-455B-ACE1-E8CEBF718C58}" destId="{BF1728A1-7338-421C-B929-530CF7F5324C}" srcOrd="3" destOrd="0" presId="urn:microsoft.com/office/officeart/2005/8/layout/process4"/>
    <dgm:cxn modelId="{72A164D7-5CB8-4713-8E0F-563E14D4188F}" type="presParOf" srcId="{87DB506E-D56A-455B-ACE1-E8CEBF718C58}" destId="{ED12B574-137F-44D8-8E66-B566B126168D}" srcOrd="4" destOrd="0" presId="urn:microsoft.com/office/officeart/2005/8/layout/process4"/>
    <dgm:cxn modelId="{05A6D53F-E472-4EB1-83FE-1CCB4AF400C2}" type="presParOf" srcId="{ED12B574-137F-44D8-8E66-B566B126168D}" destId="{809EC9E1-7564-482D-AB2F-9ED1F8CB8F1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152B29-B7C6-4332-AA22-3C43BE8B12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FAEA6AA-2950-48F7-ABE4-E0F16E740996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Туристские формальности- </a:t>
          </a:r>
          <a:r>
            <a:rPr lang="ru-RU" dirty="0" smtClean="0"/>
            <a:t>процедуры, связанные с соблюдением туристами, пересекающими государственную границу, определенных условий, правил и требований, установленных государственными органами страны въезда и выезда</a:t>
          </a:r>
          <a:endParaRPr lang="ru-RU" dirty="0"/>
        </a:p>
      </dgm:t>
    </dgm:pt>
    <dgm:pt modelId="{903ADD93-1236-4525-9F5B-D80A67B52D59}" type="parTrans" cxnId="{9AA5BFF5-C4B0-4950-A486-461A579148CE}">
      <dgm:prSet/>
      <dgm:spPr/>
      <dgm:t>
        <a:bodyPr/>
        <a:lstStyle/>
        <a:p>
          <a:endParaRPr lang="ru-RU"/>
        </a:p>
      </dgm:t>
    </dgm:pt>
    <dgm:pt modelId="{476E2A49-E045-434E-A290-3E263CE2D769}" type="sibTrans" cxnId="{9AA5BFF5-C4B0-4950-A486-461A579148CE}">
      <dgm:prSet/>
      <dgm:spPr/>
      <dgm:t>
        <a:bodyPr/>
        <a:lstStyle/>
        <a:p>
          <a:endParaRPr lang="ru-RU"/>
        </a:p>
      </dgm:t>
    </dgm:pt>
    <dgm:pt modelId="{1343EA15-1052-4012-B05D-96B6517A066D}" type="pres">
      <dgm:prSet presAssocID="{77152B29-B7C6-4332-AA22-3C43BE8B12C0}" presName="linear" presStyleCnt="0">
        <dgm:presLayoutVars>
          <dgm:animLvl val="lvl"/>
          <dgm:resizeHandles val="exact"/>
        </dgm:presLayoutVars>
      </dgm:prSet>
      <dgm:spPr/>
    </dgm:pt>
    <dgm:pt modelId="{1066576E-D435-4AC0-AE9C-BC97DB9A79DB}" type="pres">
      <dgm:prSet presAssocID="{EFAEA6AA-2950-48F7-ABE4-E0F16E74099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24A2F4D-F52D-4115-A6A1-072C7AE91B32}" type="presOf" srcId="{77152B29-B7C6-4332-AA22-3C43BE8B12C0}" destId="{1343EA15-1052-4012-B05D-96B6517A066D}" srcOrd="0" destOrd="0" presId="urn:microsoft.com/office/officeart/2005/8/layout/vList2"/>
    <dgm:cxn modelId="{AE5C292E-DD04-4FEB-8DC3-2948C66260C3}" type="presOf" srcId="{EFAEA6AA-2950-48F7-ABE4-E0F16E740996}" destId="{1066576E-D435-4AC0-AE9C-BC97DB9A79DB}" srcOrd="0" destOrd="0" presId="urn:microsoft.com/office/officeart/2005/8/layout/vList2"/>
    <dgm:cxn modelId="{9AA5BFF5-C4B0-4950-A486-461A579148CE}" srcId="{77152B29-B7C6-4332-AA22-3C43BE8B12C0}" destId="{EFAEA6AA-2950-48F7-ABE4-E0F16E740996}" srcOrd="0" destOrd="0" parTransId="{903ADD93-1236-4525-9F5B-D80A67B52D59}" sibTransId="{476E2A49-E045-434E-A290-3E263CE2D769}"/>
    <dgm:cxn modelId="{EA7B7A07-41CC-4DA4-94B3-C3C6201D605E}" type="presParOf" srcId="{1343EA15-1052-4012-B05D-96B6517A066D}" destId="{1066576E-D435-4AC0-AE9C-BC97DB9A79D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5954C7-B9CB-4587-852B-CA930E5BD8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C3CBD11-FFF8-4A4B-848C-52E8B7E584B4}">
      <dgm:prSet/>
      <dgm:spPr/>
      <dgm:t>
        <a:bodyPr/>
        <a:lstStyle/>
        <a:p>
          <a:pPr algn="ctr" rtl="0"/>
          <a:r>
            <a:rPr lang="ru-RU" smtClean="0"/>
            <a:t>упрощение порядка туристического обмена и формальностей (не путаем с понятием </a:t>
          </a:r>
          <a:r>
            <a:rPr lang="ru-RU" i="1" smtClean="0"/>
            <a:t>формализм</a:t>
          </a:r>
          <a:r>
            <a:rPr lang="ru-RU" smtClean="0"/>
            <a:t>); </a:t>
          </a:r>
          <a:endParaRPr lang="ru-RU"/>
        </a:p>
      </dgm:t>
    </dgm:pt>
    <dgm:pt modelId="{928ECD32-393B-4852-BC74-AF628F0B7BCA}" type="parTrans" cxnId="{9E6842BC-0BC6-42F4-B4D4-70BDFA7CA093}">
      <dgm:prSet/>
      <dgm:spPr/>
      <dgm:t>
        <a:bodyPr/>
        <a:lstStyle/>
        <a:p>
          <a:pPr algn="ctr"/>
          <a:endParaRPr lang="ru-RU"/>
        </a:p>
      </dgm:t>
    </dgm:pt>
    <dgm:pt modelId="{E95B08EF-FDE1-481A-BA2E-F0E6023F2DB4}" type="sibTrans" cxnId="{9E6842BC-0BC6-42F4-B4D4-70BDFA7CA093}">
      <dgm:prSet/>
      <dgm:spPr/>
      <dgm:t>
        <a:bodyPr/>
        <a:lstStyle/>
        <a:p>
          <a:pPr algn="ctr"/>
          <a:endParaRPr lang="ru-RU"/>
        </a:p>
      </dgm:t>
    </dgm:pt>
    <dgm:pt modelId="{DFB96F9B-960A-4414-9AF6-2C84F8752AA6}">
      <dgm:prSet/>
      <dgm:spPr/>
      <dgm:t>
        <a:bodyPr/>
        <a:lstStyle/>
        <a:p>
          <a:pPr algn="ctr" rtl="0"/>
          <a:r>
            <a:rPr lang="ru-RU" smtClean="0"/>
            <a:t>определение и согласование законодательного порядка регулирования туризма, в том числе при возникновении чрезвычайных обстоятельств (эпидемия, стихийное бедствие и прочее)</a:t>
          </a:r>
          <a:endParaRPr lang="ru-RU"/>
        </a:p>
      </dgm:t>
    </dgm:pt>
    <dgm:pt modelId="{E22D5D9E-B608-4E3B-895C-9013BC1BFCCA}" type="parTrans" cxnId="{A8D6BB77-4C83-48C4-9E58-FEF67E7CAA06}">
      <dgm:prSet/>
      <dgm:spPr/>
      <dgm:t>
        <a:bodyPr/>
        <a:lstStyle/>
        <a:p>
          <a:pPr algn="ctr"/>
          <a:endParaRPr lang="ru-RU"/>
        </a:p>
      </dgm:t>
    </dgm:pt>
    <dgm:pt modelId="{8DE4D106-9FEE-471A-8388-DDCAC51EC1D3}" type="sibTrans" cxnId="{A8D6BB77-4C83-48C4-9E58-FEF67E7CAA06}">
      <dgm:prSet/>
      <dgm:spPr/>
      <dgm:t>
        <a:bodyPr/>
        <a:lstStyle/>
        <a:p>
          <a:pPr algn="ctr"/>
          <a:endParaRPr lang="ru-RU"/>
        </a:p>
      </dgm:t>
    </dgm:pt>
    <dgm:pt modelId="{1DD7748A-6222-4AB1-84B3-C6D17EECBB1F}">
      <dgm:prSet/>
      <dgm:spPr/>
      <dgm:t>
        <a:bodyPr/>
        <a:lstStyle/>
        <a:p>
          <a:pPr algn="ctr" rtl="0"/>
          <a:r>
            <a:rPr lang="ru-RU" smtClean="0"/>
            <a:t>помощь в разработке государственной политики в области установления рационального взаимодействия между всеми сторонами, участвующими в туризме</a:t>
          </a:r>
          <a:endParaRPr lang="ru-RU"/>
        </a:p>
      </dgm:t>
    </dgm:pt>
    <dgm:pt modelId="{61A2ACA0-6DA4-4971-890E-5C1D117F85B9}" type="parTrans" cxnId="{765E5AFC-5B1B-4323-94B3-520AC4F6C2CE}">
      <dgm:prSet/>
      <dgm:spPr/>
      <dgm:t>
        <a:bodyPr/>
        <a:lstStyle/>
        <a:p>
          <a:pPr algn="ctr"/>
          <a:endParaRPr lang="ru-RU"/>
        </a:p>
      </dgm:t>
    </dgm:pt>
    <dgm:pt modelId="{4DF732CA-BF48-43DD-B33F-0C0A39A2560C}" type="sibTrans" cxnId="{765E5AFC-5B1B-4323-94B3-520AC4F6C2CE}">
      <dgm:prSet/>
      <dgm:spPr/>
      <dgm:t>
        <a:bodyPr/>
        <a:lstStyle/>
        <a:p>
          <a:pPr algn="ctr"/>
          <a:endParaRPr lang="ru-RU"/>
        </a:p>
      </dgm:t>
    </dgm:pt>
    <dgm:pt modelId="{20D4D87D-2FE7-47C4-BE19-CD01E9D73865}" type="pres">
      <dgm:prSet presAssocID="{F45954C7-B9CB-4587-852B-CA930E5BD808}" presName="linear" presStyleCnt="0">
        <dgm:presLayoutVars>
          <dgm:animLvl val="lvl"/>
          <dgm:resizeHandles val="exact"/>
        </dgm:presLayoutVars>
      </dgm:prSet>
      <dgm:spPr/>
    </dgm:pt>
    <dgm:pt modelId="{A17376A6-C2AA-41E0-9F28-7B0C29B45989}" type="pres">
      <dgm:prSet presAssocID="{5C3CBD11-FFF8-4A4B-848C-52E8B7E584B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BD10B33-A3C7-4699-B9EE-120E0E85C857}" type="pres">
      <dgm:prSet presAssocID="{E95B08EF-FDE1-481A-BA2E-F0E6023F2DB4}" presName="spacer" presStyleCnt="0"/>
      <dgm:spPr/>
    </dgm:pt>
    <dgm:pt modelId="{3C159596-E8A5-4D11-876D-DA674EDBB7F9}" type="pres">
      <dgm:prSet presAssocID="{DFB96F9B-960A-4414-9AF6-2C84F8752AA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912B9D1-C5B7-477D-A923-6039DC2AEB1C}" type="pres">
      <dgm:prSet presAssocID="{8DE4D106-9FEE-471A-8388-DDCAC51EC1D3}" presName="spacer" presStyleCnt="0"/>
      <dgm:spPr/>
    </dgm:pt>
    <dgm:pt modelId="{E3A53FCA-D1A7-4845-B46B-745E02EE90F7}" type="pres">
      <dgm:prSet presAssocID="{1DD7748A-6222-4AB1-84B3-C6D17EECBB1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57B2758-614A-4F1B-9F10-A4DF9D4E6118}" type="presOf" srcId="{DFB96F9B-960A-4414-9AF6-2C84F8752AA6}" destId="{3C159596-E8A5-4D11-876D-DA674EDBB7F9}" srcOrd="0" destOrd="0" presId="urn:microsoft.com/office/officeart/2005/8/layout/vList2"/>
    <dgm:cxn modelId="{A8D6BB77-4C83-48C4-9E58-FEF67E7CAA06}" srcId="{F45954C7-B9CB-4587-852B-CA930E5BD808}" destId="{DFB96F9B-960A-4414-9AF6-2C84F8752AA6}" srcOrd="1" destOrd="0" parTransId="{E22D5D9E-B608-4E3B-895C-9013BC1BFCCA}" sibTransId="{8DE4D106-9FEE-471A-8388-DDCAC51EC1D3}"/>
    <dgm:cxn modelId="{BC974E00-1529-4B28-BD2D-3A6A8B9C5C26}" type="presOf" srcId="{5C3CBD11-FFF8-4A4B-848C-52E8B7E584B4}" destId="{A17376A6-C2AA-41E0-9F28-7B0C29B45989}" srcOrd="0" destOrd="0" presId="urn:microsoft.com/office/officeart/2005/8/layout/vList2"/>
    <dgm:cxn modelId="{1B78C664-34BA-4802-9B1A-C0C440711821}" type="presOf" srcId="{F45954C7-B9CB-4587-852B-CA930E5BD808}" destId="{20D4D87D-2FE7-47C4-BE19-CD01E9D73865}" srcOrd="0" destOrd="0" presId="urn:microsoft.com/office/officeart/2005/8/layout/vList2"/>
    <dgm:cxn modelId="{9D7141AB-37B2-4A8E-8097-DFFA0BDDFBCD}" type="presOf" srcId="{1DD7748A-6222-4AB1-84B3-C6D17EECBB1F}" destId="{E3A53FCA-D1A7-4845-B46B-745E02EE90F7}" srcOrd="0" destOrd="0" presId="urn:microsoft.com/office/officeart/2005/8/layout/vList2"/>
    <dgm:cxn modelId="{765E5AFC-5B1B-4323-94B3-520AC4F6C2CE}" srcId="{F45954C7-B9CB-4587-852B-CA930E5BD808}" destId="{1DD7748A-6222-4AB1-84B3-C6D17EECBB1F}" srcOrd="2" destOrd="0" parTransId="{61A2ACA0-6DA4-4971-890E-5C1D117F85B9}" sibTransId="{4DF732CA-BF48-43DD-B33F-0C0A39A2560C}"/>
    <dgm:cxn modelId="{9E6842BC-0BC6-42F4-B4D4-70BDFA7CA093}" srcId="{F45954C7-B9CB-4587-852B-CA930E5BD808}" destId="{5C3CBD11-FFF8-4A4B-848C-52E8B7E584B4}" srcOrd="0" destOrd="0" parTransId="{928ECD32-393B-4852-BC74-AF628F0B7BCA}" sibTransId="{E95B08EF-FDE1-481A-BA2E-F0E6023F2DB4}"/>
    <dgm:cxn modelId="{BF3813E7-E7FF-4A1A-9614-DC97408F603D}" type="presParOf" srcId="{20D4D87D-2FE7-47C4-BE19-CD01E9D73865}" destId="{A17376A6-C2AA-41E0-9F28-7B0C29B45989}" srcOrd="0" destOrd="0" presId="urn:microsoft.com/office/officeart/2005/8/layout/vList2"/>
    <dgm:cxn modelId="{D6FA7AD6-6ADE-4359-A7BC-09B8B3D5BBA7}" type="presParOf" srcId="{20D4D87D-2FE7-47C4-BE19-CD01E9D73865}" destId="{DBD10B33-A3C7-4699-B9EE-120E0E85C857}" srcOrd="1" destOrd="0" presId="urn:microsoft.com/office/officeart/2005/8/layout/vList2"/>
    <dgm:cxn modelId="{4E781B0F-91E7-4D6B-B617-4411D55D7114}" type="presParOf" srcId="{20D4D87D-2FE7-47C4-BE19-CD01E9D73865}" destId="{3C159596-E8A5-4D11-876D-DA674EDBB7F9}" srcOrd="2" destOrd="0" presId="urn:microsoft.com/office/officeart/2005/8/layout/vList2"/>
    <dgm:cxn modelId="{EC09CA09-C584-4222-ADEF-DA39044FCBDB}" type="presParOf" srcId="{20D4D87D-2FE7-47C4-BE19-CD01E9D73865}" destId="{8912B9D1-C5B7-477D-A923-6039DC2AEB1C}" srcOrd="3" destOrd="0" presId="urn:microsoft.com/office/officeart/2005/8/layout/vList2"/>
    <dgm:cxn modelId="{2337A308-2808-49CD-8B10-DEE2AFAFFBD4}" type="presParOf" srcId="{20D4D87D-2FE7-47C4-BE19-CD01E9D73865}" destId="{E3A53FCA-D1A7-4845-B46B-745E02EE90F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7217D3-D80C-48A3-BAC5-5711A312E1C6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184BAC1-8216-40E7-A920-8460705E1D19}">
      <dgm:prSet/>
      <dgm:spPr/>
      <dgm:t>
        <a:bodyPr/>
        <a:lstStyle/>
        <a:p>
          <a:pPr rtl="0"/>
          <a:r>
            <a:rPr lang="ru-RU" dirty="0" smtClean="0"/>
            <a:t>ЮНВТО разработала и приняла соответствующий </a:t>
          </a:r>
          <a:r>
            <a:rPr lang="ru-RU" b="1" dirty="0" smtClean="0">
              <a:solidFill>
                <a:schemeClr val="tx1"/>
              </a:solidFill>
            </a:rPr>
            <a:t>пакет рекомендаций </a:t>
          </a:r>
          <a:r>
            <a:rPr lang="ru-RU" dirty="0" smtClean="0"/>
            <a:t>в части паспортных, визовых, валютных, таможенных, медико-санитарных формальностей</a:t>
          </a:r>
          <a:endParaRPr lang="ru-RU" dirty="0"/>
        </a:p>
      </dgm:t>
    </dgm:pt>
    <dgm:pt modelId="{B7DE21C8-5404-4E3A-BFCF-936734B10E42}" type="parTrans" cxnId="{A1A19022-FF51-45B9-AD88-E081877F4CE7}">
      <dgm:prSet/>
      <dgm:spPr/>
      <dgm:t>
        <a:bodyPr/>
        <a:lstStyle/>
        <a:p>
          <a:endParaRPr lang="ru-RU"/>
        </a:p>
      </dgm:t>
    </dgm:pt>
    <dgm:pt modelId="{67E6BAE9-EEC6-46AE-817F-4C630A628181}" type="sibTrans" cxnId="{A1A19022-FF51-45B9-AD88-E081877F4CE7}">
      <dgm:prSet/>
      <dgm:spPr/>
      <dgm:t>
        <a:bodyPr/>
        <a:lstStyle/>
        <a:p>
          <a:endParaRPr lang="ru-RU"/>
        </a:p>
      </dgm:t>
    </dgm:pt>
    <dgm:pt modelId="{F63225BB-D81C-4BFC-A5C0-E50255C446C3}">
      <dgm:prSet/>
      <dgm:spPr/>
      <dgm:t>
        <a:bodyPr/>
        <a:lstStyle/>
        <a:p>
          <a:pPr rtl="0"/>
          <a:r>
            <a:rPr lang="ru-RU" dirty="0" smtClean="0"/>
            <a:t>Туристическое предприятие </a:t>
          </a:r>
          <a:r>
            <a:rPr lang="ru-RU" b="1" dirty="0" smtClean="0">
              <a:solidFill>
                <a:schemeClr val="tx1"/>
              </a:solidFill>
            </a:rPr>
            <a:t>обязано</a:t>
          </a:r>
          <a:r>
            <a:rPr lang="ru-RU" dirty="0" smtClean="0"/>
            <a:t> информировать участников путешествий и потенциальных покупателей о формальностях, связанных с въездом, выездом и пребыванием в стране назначения.</a:t>
          </a:r>
          <a:endParaRPr lang="ru-RU" dirty="0"/>
        </a:p>
      </dgm:t>
    </dgm:pt>
    <dgm:pt modelId="{7B517FCE-02CD-46B5-85F9-B5FDD5620E84}" type="parTrans" cxnId="{A08C5268-2F81-459B-84AC-0AC750A7841C}">
      <dgm:prSet/>
      <dgm:spPr/>
      <dgm:t>
        <a:bodyPr/>
        <a:lstStyle/>
        <a:p>
          <a:endParaRPr lang="ru-RU"/>
        </a:p>
      </dgm:t>
    </dgm:pt>
    <dgm:pt modelId="{DF477190-0CC9-4121-90C9-2577CF2902B4}" type="sibTrans" cxnId="{A08C5268-2F81-459B-84AC-0AC750A7841C}">
      <dgm:prSet/>
      <dgm:spPr/>
      <dgm:t>
        <a:bodyPr/>
        <a:lstStyle/>
        <a:p>
          <a:endParaRPr lang="ru-RU"/>
        </a:p>
      </dgm:t>
    </dgm:pt>
    <dgm:pt modelId="{70772184-88EF-45BA-A07D-DC079C62E01E}">
      <dgm:prSet/>
      <dgm:spPr/>
      <dgm:t>
        <a:bodyPr/>
        <a:lstStyle/>
        <a:p>
          <a:pPr rtl="0"/>
          <a:r>
            <a:rPr lang="ru-RU" dirty="0" smtClean="0"/>
            <a:t>К туристическим формальностям относят </a:t>
          </a:r>
          <a:r>
            <a:rPr lang="ru-RU" b="1" i="1" dirty="0" smtClean="0">
              <a:solidFill>
                <a:schemeClr val="tx1"/>
              </a:solidFill>
            </a:rPr>
            <a:t>паспортно</a:t>
          </a:r>
          <a:r>
            <a:rPr lang="ru-RU" b="1" dirty="0" smtClean="0">
              <a:solidFill>
                <a:schemeClr val="tx1"/>
              </a:solidFill>
            </a:rPr>
            <a:t>-</a:t>
          </a:r>
          <a:r>
            <a:rPr lang="ru-RU" b="1" i="1" dirty="0" smtClean="0">
              <a:solidFill>
                <a:schemeClr val="tx1"/>
              </a:solidFill>
            </a:rPr>
            <a:t>визовые</a:t>
          </a:r>
          <a:r>
            <a:rPr lang="ru-RU" dirty="0" smtClean="0"/>
            <a:t>, </a:t>
          </a:r>
          <a:r>
            <a:rPr lang="ru-RU" b="1" i="1" dirty="0" smtClean="0">
              <a:solidFill>
                <a:schemeClr val="tx1"/>
              </a:solidFill>
            </a:rPr>
            <a:t>таможенные </a:t>
          </a:r>
          <a:r>
            <a:rPr lang="ru-RU" dirty="0" smtClean="0"/>
            <a:t>(таможенный контроль и валютный контроль), </a:t>
          </a:r>
          <a:r>
            <a:rPr lang="ru-RU" b="1" i="1" dirty="0" smtClean="0">
              <a:solidFill>
                <a:schemeClr val="tx1"/>
              </a:solidFill>
            </a:rPr>
            <a:t>медицинские </a:t>
          </a:r>
          <a:r>
            <a:rPr lang="ru-RU" dirty="0" smtClean="0"/>
            <a:t>(санитарные) формальности</a:t>
          </a:r>
          <a:endParaRPr lang="ru-RU" dirty="0"/>
        </a:p>
      </dgm:t>
    </dgm:pt>
    <dgm:pt modelId="{09B74B10-2DA7-4267-93DC-82822DFC253D}" type="parTrans" cxnId="{55C1253C-B9CC-4BEF-B3A2-ABDD1071DA3B}">
      <dgm:prSet/>
      <dgm:spPr/>
      <dgm:t>
        <a:bodyPr/>
        <a:lstStyle/>
        <a:p>
          <a:endParaRPr lang="ru-RU"/>
        </a:p>
      </dgm:t>
    </dgm:pt>
    <dgm:pt modelId="{B7FDE997-1013-4215-A120-4BCCAB676E1D}" type="sibTrans" cxnId="{55C1253C-B9CC-4BEF-B3A2-ABDD1071DA3B}">
      <dgm:prSet/>
      <dgm:spPr/>
      <dgm:t>
        <a:bodyPr/>
        <a:lstStyle/>
        <a:p>
          <a:endParaRPr lang="ru-RU"/>
        </a:p>
      </dgm:t>
    </dgm:pt>
    <dgm:pt modelId="{00A188CE-A296-4E06-8507-FC99BC81BEFA}" type="pres">
      <dgm:prSet presAssocID="{547217D3-D80C-48A3-BAC5-5711A312E1C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BE5295A-53EE-498D-BD26-63075C8E136C}" type="pres">
      <dgm:prSet presAssocID="{2184BAC1-8216-40E7-A920-8460705E1D19}" presName="vertOne" presStyleCnt="0"/>
      <dgm:spPr/>
    </dgm:pt>
    <dgm:pt modelId="{C0A11981-1F90-4E2B-8CD0-BD3112870208}" type="pres">
      <dgm:prSet presAssocID="{2184BAC1-8216-40E7-A920-8460705E1D19}" presName="txOne" presStyleLbl="node0" presStyleIdx="0" presStyleCnt="3">
        <dgm:presLayoutVars>
          <dgm:chPref val="3"/>
        </dgm:presLayoutVars>
      </dgm:prSet>
      <dgm:spPr/>
    </dgm:pt>
    <dgm:pt modelId="{20426F4D-7BC0-4C95-87A4-8FAA462E7C72}" type="pres">
      <dgm:prSet presAssocID="{2184BAC1-8216-40E7-A920-8460705E1D19}" presName="horzOne" presStyleCnt="0"/>
      <dgm:spPr/>
    </dgm:pt>
    <dgm:pt modelId="{358ACBD3-4C60-46CA-8D89-AB551F8E80DB}" type="pres">
      <dgm:prSet presAssocID="{67E6BAE9-EEC6-46AE-817F-4C630A628181}" presName="sibSpaceOne" presStyleCnt="0"/>
      <dgm:spPr/>
    </dgm:pt>
    <dgm:pt modelId="{B3EFAF34-48A2-41BC-8D65-19949613C02B}" type="pres">
      <dgm:prSet presAssocID="{F63225BB-D81C-4BFC-A5C0-E50255C446C3}" presName="vertOne" presStyleCnt="0"/>
      <dgm:spPr/>
    </dgm:pt>
    <dgm:pt modelId="{E70B579D-6ADC-45DB-A659-933D6232710F}" type="pres">
      <dgm:prSet presAssocID="{F63225BB-D81C-4BFC-A5C0-E50255C446C3}" presName="txOne" presStyleLbl="node0" presStyleIdx="1" presStyleCnt="3">
        <dgm:presLayoutVars>
          <dgm:chPref val="3"/>
        </dgm:presLayoutVars>
      </dgm:prSet>
      <dgm:spPr/>
    </dgm:pt>
    <dgm:pt modelId="{C68A642B-4CDD-42C8-93E5-2FD480FB7082}" type="pres">
      <dgm:prSet presAssocID="{F63225BB-D81C-4BFC-A5C0-E50255C446C3}" presName="horzOne" presStyleCnt="0"/>
      <dgm:spPr/>
    </dgm:pt>
    <dgm:pt modelId="{51C21E88-DB45-46E7-85C8-17A522B80AAD}" type="pres">
      <dgm:prSet presAssocID="{DF477190-0CC9-4121-90C9-2577CF2902B4}" presName="sibSpaceOne" presStyleCnt="0"/>
      <dgm:spPr/>
    </dgm:pt>
    <dgm:pt modelId="{F7B84533-18B2-4899-9514-963B3F6BC6F5}" type="pres">
      <dgm:prSet presAssocID="{70772184-88EF-45BA-A07D-DC079C62E01E}" presName="vertOne" presStyleCnt="0"/>
      <dgm:spPr/>
    </dgm:pt>
    <dgm:pt modelId="{5BE3760C-ACDB-4456-926D-E3B18DB35CD1}" type="pres">
      <dgm:prSet presAssocID="{70772184-88EF-45BA-A07D-DC079C62E01E}" presName="txOne" presStyleLbl="node0" presStyleIdx="2" presStyleCnt="3">
        <dgm:presLayoutVars>
          <dgm:chPref val="3"/>
        </dgm:presLayoutVars>
      </dgm:prSet>
      <dgm:spPr/>
    </dgm:pt>
    <dgm:pt modelId="{775D8159-FB5B-4DEF-A420-1E2CE5CE423D}" type="pres">
      <dgm:prSet presAssocID="{70772184-88EF-45BA-A07D-DC079C62E01E}" presName="horzOne" presStyleCnt="0"/>
      <dgm:spPr/>
    </dgm:pt>
  </dgm:ptLst>
  <dgm:cxnLst>
    <dgm:cxn modelId="{A08C5268-2F81-459B-84AC-0AC750A7841C}" srcId="{547217D3-D80C-48A3-BAC5-5711A312E1C6}" destId="{F63225BB-D81C-4BFC-A5C0-E50255C446C3}" srcOrd="1" destOrd="0" parTransId="{7B517FCE-02CD-46B5-85F9-B5FDD5620E84}" sibTransId="{DF477190-0CC9-4121-90C9-2577CF2902B4}"/>
    <dgm:cxn modelId="{BB765A48-D0A3-4895-A176-B934F58E8087}" type="presOf" srcId="{2184BAC1-8216-40E7-A920-8460705E1D19}" destId="{C0A11981-1F90-4E2B-8CD0-BD3112870208}" srcOrd="0" destOrd="0" presId="urn:microsoft.com/office/officeart/2005/8/layout/hierarchy4"/>
    <dgm:cxn modelId="{B66F733C-DE8A-40AD-8442-BF0C21848AB3}" type="presOf" srcId="{F63225BB-D81C-4BFC-A5C0-E50255C446C3}" destId="{E70B579D-6ADC-45DB-A659-933D6232710F}" srcOrd="0" destOrd="0" presId="urn:microsoft.com/office/officeart/2005/8/layout/hierarchy4"/>
    <dgm:cxn modelId="{A1A19022-FF51-45B9-AD88-E081877F4CE7}" srcId="{547217D3-D80C-48A3-BAC5-5711A312E1C6}" destId="{2184BAC1-8216-40E7-A920-8460705E1D19}" srcOrd="0" destOrd="0" parTransId="{B7DE21C8-5404-4E3A-BFCF-936734B10E42}" sibTransId="{67E6BAE9-EEC6-46AE-817F-4C630A628181}"/>
    <dgm:cxn modelId="{947DCC91-4907-4345-AFC6-3F28DD652AA4}" type="presOf" srcId="{547217D3-D80C-48A3-BAC5-5711A312E1C6}" destId="{00A188CE-A296-4E06-8507-FC99BC81BEFA}" srcOrd="0" destOrd="0" presId="urn:microsoft.com/office/officeart/2005/8/layout/hierarchy4"/>
    <dgm:cxn modelId="{7ED12155-4EBB-48A0-9D20-CB046E84DFBB}" type="presOf" srcId="{70772184-88EF-45BA-A07D-DC079C62E01E}" destId="{5BE3760C-ACDB-4456-926D-E3B18DB35CD1}" srcOrd="0" destOrd="0" presId="urn:microsoft.com/office/officeart/2005/8/layout/hierarchy4"/>
    <dgm:cxn modelId="{55C1253C-B9CC-4BEF-B3A2-ABDD1071DA3B}" srcId="{547217D3-D80C-48A3-BAC5-5711A312E1C6}" destId="{70772184-88EF-45BA-A07D-DC079C62E01E}" srcOrd="2" destOrd="0" parTransId="{09B74B10-2DA7-4267-93DC-82822DFC253D}" sibTransId="{B7FDE997-1013-4215-A120-4BCCAB676E1D}"/>
    <dgm:cxn modelId="{FAB83B85-3085-47D3-9FF8-4E84FD32A9FE}" type="presParOf" srcId="{00A188CE-A296-4E06-8507-FC99BC81BEFA}" destId="{3BE5295A-53EE-498D-BD26-63075C8E136C}" srcOrd="0" destOrd="0" presId="urn:microsoft.com/office/officeart/2005/8/layout/hierarchy4"/>
    <dgm:cxn modelId="{C8E5F3EA-37B6-43FE-AAA7-37D86BD7F273}" type="presParOf" srcId="{3BE5295A-53EE-498D-BD26-63075C8E136C}" destId="{C0A11981-1F90-4E2B-8CD0-BD3112870208}" srcOrd="0" destOrd="0" presId="urn:microsoft.com/office/officeart/2005/8/layout/hierarchy4"/>
    <dgm:cxn modelId="{17B09481-5E34-42F5-B2CA-FAB1BFF91B50}" type="presParOf" srcId="{3BE5295A-53EE-498D-BD26-63075C8E136C}" destId="{20426F4D-7BC0-4C95-87A4-8FAA462E7C72}" srcOrd="1" destOrd="0" presId="urn:microsoft.com/office/officeart/2005/8/layout/hierarchy4"/>
    <dgm:cxn modelId="{6F86C97B-6A31-4DDC-A970-94F97A9464F0}" type="presParOf" srcId="{00A188CE-A296-4E06-8507-FC99BC81BEFA}" destId="{358ACBD3-4C60-46CA-8D89-AB551F8E80DB}" srcOrd="1" destOrd="0" presId="urn:microsoft.com/office/officeart/2005/8/layout/hierarchy4"/>
    <dgm:cxn modelId="{B14A74FC-31E2-4F88-B5DD-F70FA5E31E8B}" type="presParOf" srcId="{00A188CE-A296-4E06-8507-FC99BC81BEFA}" destId="{B3EFAF34-48A2-41BC-8D65-19949613C02B}" srcOrd="2" destOrd="0" presId="urn:microsoft.com/office/officeart/2005/8/layout/hierarchy4"/>
    <dgm:cxn modelId="{ED4423CE-3DD6-4EDB-8A41-A372C5E8B0EE}" type="presParOf" srcId="{B3EFAF34-48A2-41BC-8D65-19949613C02B}" destId="{E70B579D-6ADC-45DB-A659-933D6232710F}" srcOrd="0" destOrd="0" presId="urn:microsoft.com/office/officeart/2005/8/layout/hierarchy4"/>
    <dgm:cxn modelId="{AA562E05-31BD-4A53-B006-E4751C6105AD}" type="presParOf" srcId="{B3EFAF34-48A2-41BC-8D65-19949613C02B}" destId="{C68A642B-4CDD-42C8-93E5-2FD480FB7082}" srcOrd="1" destOrd="0" presId="urn:microsoft.com/office/officeart/2005/8/layout/hierarchy4"/>
    <dgm:cxn modelId="{D5B46542-725E-4B7E-BF6E-9AA42C50FEE7}" type="presParOf" srcId="{00A188CE-A296-4E06-8507-FC99BC81BEFA}" destId="{51C21E88-DB45-46E7-85C8-17A522B80AAD}" srcOrd="3" destOrd="0" presId="urn:microsoft.com/office/officeart/2005/8/layout/hierarchy4"/>
    <dgm:cxn modelId="{2A6225FC-FC16-41AC-ABE5-8653E21F5052}" type="presParOf" srcId="{00A188CE-A296-4E06-8507-FC99BC81BEFA}" destId="{F7B84533-18B2-4899-9514-963B3F6BC6F5}" srcOrd="4" destOrd="0" presId="urn:microsoft.com/office/officeart/2005/8/layout/hierarchy4"/>
    <dgm:cxn modelId="{B927BD5E-232E-42AA-872B-DBF9E0A7487B}" type="presParOf" srcId="{F7B84533-18B2-4899-9514-963B3F6BC6F5}" destId="{5BE3760C-ACDB-4456-926D-E3B18DB35CD1}" srcOrd="0" destOrd="0" presId="urn:microsoft.com/office/officeart/2005/8/layout/hierarchy4"/>
    <dgm:cxn modelId="{7329BF54-30C3-4015-A43A-A7786AA38194}" type="presParOf" srcId="{F7B84533-18B2-4899-9514-963B3F6BC6F5}" destId="{775D8159-FB5B-4DEF-A420-1E2CE5CE423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F6A450-70E6-4363-A017-2DB331AFCD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A204BEC-5BF3-4067-9F15-D6DB51C9CD3F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Паспортно-визовые туристические формальности </a:t>
          </a:r>
          <a:r>
            <a:rPr lang="ru-RU" dirty="0" smtClean="0"/>
            <a:t>- процедуры, связанные с необходимостью соблюдения лицами, пересекающими государственную границу, установленного паспортно-визового режима</a:t>
          </a:r>
          <a:endParaRPr lang="ru-RU" dirty="0"/>
        </a:p>
      </dgm:t>
    </dgm:pt>
    <dgm:pt modelId="{A76D3155-26BF-4F2D-ABA1-D11F053D7AD3}" type="parTrans" cxnId="{41FBB1EC-DF16-46EC-B2CA-B392CDA0DDC9}">
      <dgm:prSet/>
      <dgm:spPr/>
      <dgm:t>
        <a:bodyPr/>
        <a:lstStyle/>
        <a:p>
          <a:endParaRPr lang="ru-RU"/>
        </a:p>
      </dgm:t>
    </dgm:pt>
    <dgm:pt modelId="{E24FEE1F-FB21-4A1D-8BBA-978704CA5C7C}" type="sibTrans" cxnId="{41FBB1EC-DF16-46EC-B2CA-B392CDA0DDC9}">
      <dgm:prSet/>
      <dgm:spPr/>
      <dgm:t>
        <a:bodyPr/>
        <a:lstStyle/>
        <a:p>
          <a:endParaRPr lang="ru-RU"/>
        </a:p>
      </dgm:t>
    </dgm:pt>
    <dgm:pt modelId="{E52DCC0C-0420-4FBF-8047-806C1C7EB277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Паспорт</a:t>
          </a:r>
          <a:r>
            <a:rPr lang="ru-RU" dirty="0" smtClean="0"/>
            <a:t> является официальным документом, удостоверяющим личность гражданина</a:t>
          </a:r>
          <a:endParaRPr lang="ru-RU" dirty="0"/>
        </a:p>
      </dgm:t>
    </dgm:pt>
    <dgm:pt modelId="{EB62316A-4322-4F70-BC24-C1B52DCC4B1D}" type="parTrans" cxnId="{CDD8F6BA-9691-44FF-9632-E41578CA2FBD}">
      <dgm:prSet/>
      <dgm:spPr/>
      <dgm:t>
        <a:bodyPr/>
        <a:lstStyle/>
        <a:p>
          <a:endParaRPr lang="ru-RU"/>
        </a:p>
      </dgm:t>
    </dgm:pt>
    <dgm:pt modelId="{FDD3BA1A-A35B-4242-970E-2FB1D3521687}" type="sibTrans" cxnId="{CDD8F6BA-9691-44FF-9632-E41578CA2FBD}">
      <dgm:prSet/>
      <dgm:spPr/>
      <dgm:t>
        <a:bodyPr/>
        <a:lstStyle/>
        <a:p>
          <a:endParaRPr lang="ru-RU"/>
        </a:p>
      </dgm:t>
    </dgm:pt>
    <dgm:pt modelId="{0AC8907F-7EAC-471A-9A1C-0BA1009AD19E}" type="pres">
      <dgm:prSet presAssocID="{DEF6A450-70E6-4363-A017-2DB331AFCDF6}" presName="linear" presStyleCnt="0">
        <dgm:presLayoutVars>
          <dgm:animLvl val="lvl"/>
          <dgm:resizeHandles val="exact"/>
        </dgm:presLayoutVars>
      </dgm:prSet>
      <dgm:spPr/>
    </dgm:pt>
    <dgm:pt modelId="{B043E188-D1A7-4504-A023-0FB792D6ACAD}" type="pres">
      <dgm:prSet presAssocID="{EA204BEC-5BF3-4067-9F15-D6DB51C9CD3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4AA0286-64F7-455A-A7F4-14EC8DAA7CE7}" type="pres">
      <dgm:prSet presAssocID="{E24FEE1F-FB21-4A1D-8BBA-978704CA5C7C}" presName="spacer" presStyleCnt="0"/>
      <dgm:spPr/>
    </dgm:pt>
    <dgm:pt modelId="{65E3A8F7-DE26-41A8-BC46-3B5EC56D8101}" type="pres">
      <dgm:prSet presAssocID="{E52DCC0C-0420-4FBF-8047-806C1C7EB27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DD8F6BA-9691-44FF-9632-E41578CA2FBD}" srcId="{DEF6A450-70E6-4363-A017-2DB331AFCDF6}" destId="{E52DCC0C-0420-4FBF-8047-806C1C7EB277}" srcOrd="1" destOrd="0" parTransId="{EB62316A-4322-4F70-BC24-C1B52DCC4B1D}" sibTransId="{FDD3BA1A-A35B-4242-970E-2FB1D3521687}"/>
    <dgm:cxn modelId="{D4F1E501-0386-4CE2-B3BE-37DDE02C8B21}" type="presOf" srcId="{DEF6A450-70E6-4363-A017-2DB331AFCDF6}" destId="{0AC8907F-7EAC-471A-9A1C-0BA1009AD19E}" srcOrd="0" destOrd="0" presId="urn:microsoft.com/office/officeart/2005/8/layout/vList2"/>
    <dgm:cxn modelId="{CF192FA1-1482-4F1F-BE81-8D5A37BF3116}" type="presOf" srcId="{EA204BEC-5BF3-4067-9F15-D6DB51C9CD3F}" destId="{B043E188-D1A7-4504-A023-0FB792D6ACAD}" srcOrd="0" destOrd="0" presId="urn:microsoft.com/office/officeart/2005/8/layout/vList2"/>
    <dgm:cxn modelId="{DA22906D-69D4-4B1F-A77C-F91A2BB744D4}" type="presOf" srcId="{E52DCC0C-0420-4FBF-8047-806C1C7EB277}" destId="{65E3A8F7-DE26-41A8-BC46-3B5EC56D8101}" srcOrd="0" destOrd="0" presId="urn:microsoft.com/office/officeart/2005/8/layout/vList2"/>
    <dgm:cxn modelId="{41FBB1EC-DF16-46EC-B2CA-B392CDA0DDC9}" srcId="{DEF6A450-70E6-4363-A017-2DB331AFCDF6}" destId="{EA204BEC-5BF3-4067-9F15-D6DB51C9CD3F}" srcOrd="0" destOrd="0" parTransId="{A76D3155-26BF-4F2D-ABA1-D11F053D7AD3}" sibTransId="{E24FEE1F-FB21-4A1D-8BBA-978704CA5C7C}"/>
    <dgm:cxn modelId="{15108883-E053-49FE-A654-043C8AC1DDDF}" type="presParOf" srcId="{0AC8907F-7EAC-471A-9A1C-0BA1009AD19E}" destId="{B043E188-D1A7-4504-A023-0FB792D6ACAD}" srcOrd="0" destOrd="0" presId="urn:microsoft.com/office/officeart/2005/8/layout/vList2"/>
    <dgm:cxn modelId="{9232F39F-CA2D-4E83-BFB5-164E3B69CC34}" type="presParOf" srcId="{0AC8907F-7EAC-471A-9A1C-0BA1009AD19E}" destId="{F4AA0286-64F7-455A-A7F4-14EC8DAA7CE7}" srcOrd="1" destOrd="0" presId="urn:microsoft.com/office/officeart/2005/8/layout/vList2"/>
    <dgm:cxn modelId="{E08CD24F-8A60-4051-A827-8CB1FA332720}" type="presParOf" srcId="{0AC8907F-7EAC-471A-9A1C-0BA1009AD19E}" destId="{65E3A8F7-DE26-41A8-BC46-3B5EC56D810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B2A637-B9E7-4FC2-9A6C-69A3A910EED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332C432-834A-4555-8477-FFABE58E593A}">
      <dgm:prSet/>
      <dgm:spPr/>
      <dgm:t>
        <a:bodyPr/>
        <a:lstStyle/>
        <a:p>
          <a:pPr rtl="0"/>
          <a:r>
            <a:rPr lang="ru-RU" smtClean="0"/>
            <a:t>Дипломатический</a:t>
          </a:r>
          <a:endParaRPr lang="ru-RU"/>
        </a:p>
      </dgm:t>
    </dgm:pt>
    <dgm:pt modelId="{83FC66CC-54CF-4935-92E5-61C044103E43}" type="parTrans" cxnId="{02956BFC-38EB-4936-9255-6DC5FC006FC6}">
      <dgm:prSet/>
      <dgm:spPr/>
      <dgm:t>
        <a:bodyPr/>
        <a:lstStyle/>
        <a:p>
          <a:endParaRPr lang="ru-RU"/>
        </a:p>
      </dgm:t>
    </dgm:pt>
    <dgm:pt modelId="{6736E02F-2F69-4672-9C3E-8D53A237CF2F}" type="sibTrans" cxnId="{02956BFC-38EB-4936-9255-6DC5FC006FC6}">
      <dgm:prSet/>
      <dgm:spPr/>
      <dgm:t>
        <a:bodyPr/>
        <a:lstStyle/>
        <a:p>
          <a:endParaRPr lang="ru-RU"/>
        </a:p>
      </dgm:t>
    </dgm:pt>
    <dgm:pt modelId="{F3231894-08BA-4021-BAB8-916261A1992B}">
      <dgm:prSet/>
      <dgm:spPr/>
      <dgm:t>
        <a:bodyPr/>
        <a:lstStyle/>
        <a:p>
          <a:pPr rtl="0"/>
          <a:r>
            <a:rPr lang="ru-RU" smtClean="0"/>
            <a:t>Служебный</a:t>
          </a:r>
          <a:endParaRPr lang="ru-RU"/>
        </a:p>
      </dgm:t>
    </dgm:pt>
    <dgm:pt modelId="{3CFED574-204D-485F-977C-2057290AAD14}" type="parTrans" cxnId="{021AB902-ADE5-467F-BFE6-576C56B18921}">
      <dgm:prSet/>
      <dgm:spPr/>
      <dgm:t>
        <a:bodyPr/>
        <a:lstStyle/>
        <a:p>
          <a:endParaRPr lang="ru-RU"/>
        </a:p>
      </dgm:t>
    </dgm:pt>
    <dgm:pt modelId="{15078C7E-9CC1-4249-9B70-781BDA215B10}" type="sibTrans" cxnId="{021AB902-ADE5-467F-BFE6-576C56B18921}">
      <dgm:prSet/>
      <dgm:spPr/>
      <dgm:t>
        <a:bodyPr/>
        <a:lstStyle/>
        <a:p>
          <a:endParaRPr lang="ru-RU"/>
        </a:p>
      </dgm:t>
    </dgm:pt>
    <dgm:pt modelId="{087E4633-D06F-4849-B7F9-1E1A60768793}">
      <dgm:prSet/>
      <dgm:spPr/>
      <dgm:t>
        <a:bodyPr/>
        <a:lstStyle/>
        <a:p>
          <a:pPr rtl="0"/>
          <a:r>
            <a:rPr lang="ru-RU" smtClean="0"/>
            <a:t>Общегражданский</a:t>
          </a:r>
          <a:endParaRPr lang="ru-RU"/>
        </a:p>
      </dgm:t>
    </dgm:pt>
    <dgm:pt modelId="{B6D2F50F-4D6E-4D82-91DF-518960B9589B}" type="parTrans" cxnId="{32892E37-84C1-4228-8084-60F83D47CFB2}">
      <dgm:prSet/>
      <dgm:spPr/>
      <dgm:t>
        <a:bodyPr/>
        <a:lstStyle/>
        <a:p>
          <a:endParaRPr lang="ru-RU"/>
        </a:p>
      </dgm:t>
    </dgm:pt>
    <dgm:pt modelId="{3B413A15-1F40-4AF8-A6B3-530FE9DE99D7}" type="sibTrans" cxnId="{32892E37-84C1-4228-8084-60F83D47CFB2}">
      <dgm:prSet/>
      <dgm:spPr/>
      <dgm:t>
        <a:bodyPr/>
        <a:lstStyle/>
        <a:p>
          <a:endParaRPr lang="ru-RU"/>
        </a:p>
      </dgm:t>
    </dgm:pt>
    <dgm:pt modelId="{4917DDC3-F953-4843-9CA6-227E0E249048}" type="pres">
      <dgm:prSet presAssocID="{A7B2A637-B9E7-4FC2-9A6C-69A3A910EEDB}" presName="linear" presStyleCnt="0">
        <dgm:presLayoutVars>
          <dgm:animLvl val="lvl"/>
          <dgm:resizeHandles val="exact"/>
        </dgm:presLayoutVars>
      </dgm:prSet>
      <dgm:spPr/>
    </dgm:pt>
    <dgm:pt modelId="{99831738-DF43-401E-AD15-EBF44AD6403E}" type="pres">
      <dgm:prSet presAssocID="{C332C432-834A-4555-8477-FFABE58E593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0034532-5430-41D0-840B-6887AE4A32D8}" type="pres">
      <dgm:prSet presAssocID="{6736E02F-2F69-4672-9C3E-8D53A237CF2F}" presName="spacer" presStyleCnt="0"/>
      <dgm:spPr/>
    </dgm:pt>
    <dgm:pt modelId="{59FC526A-0D58-47B6-AEDF-CC6FA0EC3EE8}" type="pres">
      <dgm:prSet presAssocID="{F3231894-08BA-4021-BAB8-916261A1992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01FCAF9-A1BF-4B6A-8890-CA9CBD2F731E}" type="pres">
      <dgm:prSet presAssocID="{15078C7E-9CC1-4249-9B70-781BDA215B10}" presName="spacer" presStyleCnt="0"/>
      <dgm:spPr/>
    </dgm:pt>
    <dgm:pt modelId="{BA4E04F5-3593-4FC9-84CE-C7C7BFFFC325}" type="pres">
      <dgm:prSet presAssocID="{087E4633-D06F-4849-B7F9-1E1A6076879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A7A0E8E-5258-4455-A17C-068995DBEC54}" type="presOf" srcId="{087E4633-D06F-4849-B7F9-1E1A60768793}" destId="{BA4E04F5-3593-4FC9-84CE-C7C7BFFFC325}" srcOrd="0" destOrd="0" presId="urn:microsoft.com/office/officeart/2005/8/layout/vList2"/>
    <dgm:cxn modelId="{02956BFC-38EB-4936-9255-6DC5FC006FC6}" srcId="{A7B2A637-B9E7-4FC2-9A6C-69A3A910EEDB}" destId="{C332C432-834A-4555-8477-FFABE58E593A}" srcOrd="0" destOrd="0" parTransId="{83FC66CC-54CF-4935-92E5-61C044103E43}" sibTransId="{6736E02F-2F69-4672-9C3E-8D53A237CF2F}"/>
    <dgm:cxn modelId="{720B8B21-45FA-403F-ACF3-2071DE451E4B}" type="presOf" srcId="{C332C432-834A-4555-8477-FFABE58E593A}" destId="{99831738-DF43-401E-AD15-EBF44AD6403E}" srcOrd="0" destOrd="0" presId="urn:microsoft.com/office/officeart/2005/8/layout/vList2"/>
    <dgm:cxn modelId="{7B95E90D-C83F-4125-83B5-85D089D73D9F}" type="presOf" srcId="{F3231894-08BA-4021-BAB8-916261A1992B}" destId="{59FC526A-0D58-47B6-AEDF-CC6FA0EC3EE8}" srcOrd="0" destOrd="0" presId="urn:microsoft.com/office/officeart/2005/8/layout/vList2"/>
    <dgm:cxn modelId="{32892E37-84C1-4228-8084-60F83D47CFB2}" srcId="{A7B2A637-B9E7-4FC2-9A6C-69A3A910EEDB}" destId="{087E4633-D06F-4849-B7F9-1E1A60768793}" srcOrd="2" destOrd="0" parTransId="{B6D2F50F-4D6E-4D82-91DF-518960B9589B}" sibTransId="{3B413A15-1F40-4AF8-A6B3-530FE9DE99D7}"/>
    <dgm:cxn modelId="{B0C4DB7D-C3E2-4730-979F-63AAD82689D0}" type="presOf" srcId="{A7B2A637-B9E7-4FC2-9A6C-69A3A910EEDB}" destId="{4917DDC3-F953-4843-9CA6-227E0E249048}" srcOrd="0" destOrd="0" presId="urn:microsoft.com/office/officeart/2005/8/layout/vList2"/>
    <dgm:cxn modelId="{021AB902-ADE5-467F-BFE6-576C56B18921}" srcId="{A7B2A637-B9E7-4FC2-9A6C-69A3A910EEDB}" destId="{F3231894-08BA-4021-BAB8-916261A1992B}" srcOrd="1" destOrd="0" parTransId="{3CFED574-204D-485F-977C-2057290AAD14}" sibTransId="{15078C7E-9CC1-4249-9B70-781BDA215B10}"/>
    <dgm:cxn modelId="{2787178C-B671-4A1B-B817-1FD6CEF85E12}" type="presParOf" srcId="{4917DDC3-F953-4843-9CA6-227E0E249048}" destId="{99831738-DF43-401E-AD15-EBF44AD6403E}" srcOrd="0" destOrd="0" presId="urn:microsoft.com/office/officeart/2005/8/layout/vList2"/>
    <dgm:cxn modelId="{016F6926-AC8F-4F8A-B4C9-1EE96FC8577C}" type="presParOf" srcId="{4917DDC3-F953-4843-9CA6-227E0E249048}" destId="{C0034532-5430-41D0-840B-6887AE4A32D8}" srcOrd="1" destOrd="0" presId="urn:microsoft.com/office/officeart/2005/8/layout/vList2"/>
    <dgm:cxn modelId="{8E165E9C-CA29-4E9A-BAFF-50A9692B2A3B}" type="presParOf" srcId="{4917DDC3-F953-4843-9CA6-227E0E249048}" destId="{59FC526A-0D58-47B6-AEDF-CC6FA0EC3EE8}" srcOrd="2" destOrd="0" presId="urn:microsoft.com/office/officeart/2005/8/layout/vList2"/>
    <dgm:cxn modelId="{01FA3B46-DF5C-44DD-96F7-ABFE4BF7A14D}" type="presParOf" srcId="{4917DDC3-F953-4843-9CA6-227E0E249048}" destId="{601FCAF9-A1BF-4B6A-8890-CA9CBD2F731E}" srcOrd="3" destOrd="0" presId="urn:microsoft.com/office/officeart/2005/8/layout/vList2"/>
    <dgm:cxn modelId="{A91312BC-9487-48C6-941F-9D8FA48574E9}" type="presParOf" srcId="{4917DDC3-F953-4843-9CA6-227E0E249048}" destId="{BA4E04F5-3593-4FC9-84CE-C7C7BFFFC32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B88931-1A7D-4422-B7DD-B9764D332917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DB34B1-03BE-4AD9-B265-F70FB421B374}">
      <dgm:prSet/>
      <dgm:spPr/>
      <dgm:t>
        <a:bodyPr/>
        <a:lstStyle/>
        <a:p>
          <a:pPr rtl="0"/>
          <a:r>
            <a:rPr lang="ru-RU" b="1" i="1" dirty="0" smtClean="0">
              <a:solidFill>
                <a:schemeClr val="tx1"/>
              </a:solidFill>
            </a:rPr>
            <a:t>Виза</a:t>
          </a:r>
          <a:r>
            <a:rPr lang="ru-RU" i="1" dirty="0" smtClean="0"/>
            <a:t> – </a:t>
          </a:r>
          <a:r>
            <a:rPr lang="ru-RU" dirty="0" smtClean="0"/>
            <a:t>соответствующая отметка (штамп, марка, вклейка и т.д.) в паспорте или ином документе иностранного гражданина, произведенная официальными (консульскими) властями государства, в которое он следует, дающая право его владельцу на временный въезд на территорию данной страны </a:t>
          </a:r>
          <a:endParaRPr lang="ru-RU" dirty="0"/>
        </a:p>
      </dgm:t>
    </dgm:pt>
    <dgm:pt modelId="{295949BA-3EBD-4D86-B741-EFC131F0D398}" type="parTrans" cxnId="{F44776A6-8D3E-4B6D-A47C-D050D1E19AE2}">
      <dgm:prSet/>
      <dgm:spPr/>
      <dgm:t>
        <a:bodyPr/>
        <a:lstStyle/>
        <a:p>
          <a:endParaRPr lang="ru-RU"/>
        </a:p>
      </dgm:t>
    </dgm:pt>
    <dgm:pt modelId="{24AA86D4-6CAA-4019-9EE7-D6680441196D}" type="sibTrans" cxnId="{F44776A6-8D3E-4B6D-A47C-D050D1E19AE2}">
      <dgm:prSet/>
      <dgm:spPr/>
      <dgm:t>
        <a:bodyPr/>
        <a:lstStyle/>
        <a:p>
          <a:endParaRPr lang="ru-RU"/>
        </a:p>
      </dgm:t>
    </dgm:pt>
    <dgm:pt modelId="{7F4BD38F-7632-48A6-AED5-FA0BCD0988E0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Визы бывают</a:t>
          </a:r>
          <a:r>
            <a:rPr lang="ru-RU" dirty="0" smtClean="0"/>
            <a:t>: одноразовые и многоразовые; индивидуальные и групповые; </a:t>
          </a:r>
        </a:p>
        <a:p>
          <a:pPr rtl="0"/>
          <a:r>
            <a:rPr lang="ru-RU" dirty="0" smtClean="0"/>
            <a:t>студенческие;</a:t>
          </a:r>
        </a:p>
        <a:p>
          <a:pPr rtl="0"/>
          <a:r>
            <a:rPr lang="ru-RU" dirty="0" smtClean="0"/>
            <a:t> въездные; </a:t>
          </a:r>
        </a:p>
        <a:p>
          <a:pPr rtl="0"/>
          <a:r>
            <a:rPr lang="ru-RU" dirty="0" smtClean="0"/>
            <a:t>транзитные; </a:t>
          </a:r>
        </a:p>
        <a:p>
          <a:pPr rtl="0"/>
          <a:r>
            <a:rPr lang="ru-RU" dirty="0" smtClean="0"/>
            <a:t>выездные,</a:t>
          </a:r>
        </a:p>
        <a:p>
          <a:pPr rtl="0"/>
          <a:r>
            <a:rPr lang="ru-RU" dirty="0" smtClean="0"/>
            <a:t> шенгенские и др. </a:t>
          </a:r>
          <a:endParaRPr lang="ru-RU" dirty="0"/>
        </a:p>
      </dgm:t>
    </dgm:pt>
    <dgm:pt modelId="{5186641B-9B9E-4C00-80C6-5B97A3762EA4}" type="parTrans" cxnId="{7187B047-D966-41B1-B8C2-76B496BAAD52}">
      <dgm:prSet/>
      <dgm:spPr/>
      <dgm:t>
        <a:bodyPr/>
        <a:lstStyle/>
        <a:p>
          <a:endParaRPr lang="ru-RU"/>
        </a:p>
      </dgm:t>
    </dgm:pt>
    <dgm:pt modelId="{123C0BC2-66D5-427C-834B-52AEDB7A3E80}" type="sibTrans" cxnId="{7187B047-D966-41B1-B8C2-76B496BAAD52}">
      <dgm:prSet/>
      <dgm:spPr/>
      <dgm:t>
        <a:bodyPr/>
        <a:lstStyle/>
        <a:p>
          <a:endParaRPr lang="ru-RU"/>
        </a:p>
      </dgm:t>
    </dgm:pt>
    <dgm:pt modelId="{88E87A71-3142-441B-A927-D872218036AB}" type="pres">
      <dgm:prSet presAssocID="{C5B88931-1A7D-4422-B7DD-B9764D33291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C129AC6-C49C-4818-9A21-DB5B39817AF1}" type="pres">
      <dgm:prSet presAssocID="{4DDB34B1-03BE-4AD9-B265-F70FB421B374}" presName="vertOne" presStyleCnt="0"/>
      <dgm:spPr/>
    </dgm:pt>
    <dgm:pt modelId="{3E915685-D14B-4771-B3FC-7CF8B4A9BA5E}" type="pres">
      <dgm:prSet presAssocID="{4DDB34B1-03BE-4AD9-B265-F70FB421B374}" presName="txOne" presStyleLbl="node0" presStyleIdx="0" presStyleCnt="2">
        <dgm:presLayoutVars>
          <dgm:chPref val="3"/>
        </dgm:presLayoutVars>
      </dgm:prSet>
      <dgm:spPr/>
    </dgm:pt>
    <dgm:pt modelId="{BD925802-66F1-4A04-B0C9-90562F70DD65}" type="pres">
      <dgm:prSet presAssocID="{4DDB34B1-03BE-4AD9-B265-F70FB421B374}" presName="horzOne" presStyleCnt="0"/>
      <dgm:spPr/>
    </dgm:pt>
    <dgm:pt modelId="{F53B3181-76EC-4886-B95C-9F8C425B82F0}" type="pres">
      <dgm:prSet presAssocID="{24AA86D4-6CAA-4019-9EE7-D6680441196D}" presName="sibSpaceOne" presStyleCnt="0"/>
      <dgm:spPr/>
    </dgm:pt>
    <dgm:pt modelId="{3188E532-0CFC-46F3-BA94-AA650B6B0D62}" type="pres">
      <dgm:prSet presAssocID="{7F4BD38F-7632-48A6-AED5-FA0BCD0988E0}" presName="vertOne" presStyleCnt="0"/>
      <dgm:spPr/>
    </dgm:pt>
    <dgm:pt modelId="{926A6189-4E8B-400A-9D7A-58967E141C23}" type="pres">
      <dgm:prSet presAssocID="{7F4BD38F-7632-48A6-AED5-FA0BCD0988E0}" presName="txOne" presStyleLbl="node0" presStyleIdx="1" presStyleCnt="2">
        <dgm:presLayoutVars>
          <dgm:chPref val="3"/>
        </dgm:presLayoutVars>
      </dgm:prSet>
      <dgm:spPr/>
    </dgm:pt>
    <dgm:pt modelId="{E90F468B-1A8B-4822-9861-38A7CBE31356}" type="pres">
      <dgm:prSet presAssocID="{7F4BD38F-7632-48A6-AED5-FA0BCD0988E0}" presName="horzOne" presStyleCnt="0"/>
      <dgm:spPr/>
    </dgm:pt>
  </dgm:ptLst>
  <dgm:cxnLst>
    <dgm:cxn modelId="{5CFA87F6-7E7D-42A5-A5B8-89272DF4EF9A}" type="presOf" srcId="{7F4BD38F-7632-48A6-AED5-FA0BCD0988E0}" destId="{926A6189-4E8B-400A-9D7A-58967E141C23}" srcOrd="0" destOrd="0" presId="urn:microsoft.com/office/officeart/2005/8/layout/hierarchy4"/>
    <dgm:cxn modelId="{3A894A38-901C-4EB3-BEA5-4754C421D7F7}" type="presOf" srcId="{C5B88931-1A7D-4422-B7DD-B9764D332917}" destId="{88E87A71-3142-441B-A927-D872218036AB}" srcOrd="0" destOrd="0" presId="urn:microsoft.com/office/officeart/2005/8/layout/hierarchy4"/>
    <dgm:cxn modelId="{7187B047-D966-41B1-B8C2-76B496BAAD52}" srcId="{C5B88931-1A7D-4422-B7DD-B9764D332917}" destId="{7F4BD38F-7632-48A6-AED5-FA0BCD0988E0}" srcOrd="1" destOrd="0" parTransId="{5186641B-9B9E-4C00-80C6-5B97A3762EA4}" sibTransId="{123C0BC2-66D5-427C-834B-52AEDB7A3E80}"/>
    <dgm:cxn modelId="{ADA567CC-1324-4EC3-A52D-FE0D830F9CFF}" type="presOf" srcId="{4DDB34B1-03BE-4AD9-B265-F70FB421B374}" destId="{3E915685-D14B-4771-B3FC-7CF8B4A9BA5E}" srcOrd="0" destOrd="0" presId="urn:microsoft.com/office/officeart/2005/8/layout/hierarchy4"/>
    <dgm:cxn modelId="{F44776A6-8D3E-4B6D-A47C-D050D1E19AE2}" srcId="{C5B88931-1A7D-4422-B7DD-B9764D332917}" destId="{4DDB34B1-03BE-4AD9-B265-F70FB421B374}" srcOrd="0" destOrd="0" parTransId="{295949BA-3EBD-4D86-B741-EFC131F0D398}" sibTransId="{24AA86D4-6CAA-4019-9EE7-D6680441196D}"/>
    <dgm:cxn modelId="{C03E26DD-E8FB-40AE-8351-479764BCCF74}" type="presParOf" srcId="{88E87A71-3142-441B-A927-D872218036AB}" destId="{3C129AC6-C49C-4818-9A21-DB5B39817AF1}" srcOrd="0" destOrd="0" presId="urn:microsoft.com/office/officeart/2005/8/layout/hierarchy4"/>
    <dgm:cxn modelId="{45E2E2FD-73BF-463A-87C6-7D8DE48731DF}" type="presParOf" srcId="{3C129AC6-C49C-4818-9A21-DB5B39817AF1}" destId="{3E915685-D14B-4771-B3FC-7CF8B4A9BA5E}" srcOrd="0" destOrd="0" presId="urn:microsoft.com/office/officeart/2005/8/layout/hierarchy4"/>
    <dgm:cxn modelId="{92D6E131-F565-4598-81CA-34CF9FC06738}" type="presParOf" srcId="{3C129AC6-C49C-4818-9A21-DB5B39817AF1}" destId="{BD925802-66F1-4A04-B0C9-90562F70DD65}" srcOrd="1" destOrd="0" presId="urn:microsoft.com/office/officeart/2005/8/layout/hierarchy4"/>
    <dgm:cxn modelId="{CDEDB83C-A4DC-46AB-A40E-E58A32F0C2E1}" type="presParOf" srcId="{88E87A71-3142-441B-A927-D872218036AB}" destId="{F53B3181-76EC-4886-B95C-9F8C425B82F0}" srcOrd="1" destOrd="0" presId="urn:microsoft.com/office/officeart/2005/8/layout/hierarchy4"/>
    <dgm:cxn modelId="{D3B2270A-150C-4F31-8B5D-C5613CCC46E9}" type="presParOf" srcId="{88E87A71-3142-441B-A927-D872218036AB}" destId="{3188E532-0CFC-46F3-BA94-AA650B6B0D62}" srcOrd="2" destOrd="0" presId="urn:microsoft.com/office/officeart/2005/8/layout/hierarchy4"/>
    <dgm:cxn modelId="{E3DE3942-5144-41C5-89DD-41DF6FC2F61C}" type="presParOf" srcId="{3188E532-0CFC-46F3-BA94-AA650B6B0D62}" destId="{926A6189-4E8B-400A-9D7A-58967E141C23}" srcOrd="0" destOrd="0" presId="urn:microsoft.com/office/officeart/2005/8/layout/hierarchy4"/>
    <dgm:cxn modelId="{023F708F-CD00-4A9E-B7AD-41CAD0FA5B75}" type="presParOf" srcId="{3188E532-0CFC-46F3-BA94-AA650B6B0D62}" destId="{E90F468B-1A8B-4822-9861-38A7CBE313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73FDDE-DBDC-4FD0-9999-921D19E258F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3175D4-CA09-4AE6-AE21-730B027D91D1}">
      <dgm:prSet/>
      <dgm:spPr/>
      <dgm:t>
        <a:bodyPr/>
        <a:lstStyle/>
        <a:p>
          <a:pPr rtl="0"/>
          <a:r>
            <a:rPr lang="ru-RU" dirty="0" smtClean="0"/>
            <a:t>Служебные или деловые(от	иностранной	организации–отечественной организации);</a:t>
          </a:r>
          <a:endParaRPr lang="ru-RU" dirty="0"/>
        </a:p>
      </dgm:t>
    </dgm:pt>
    <dgm:pt modelId="{FB9D63C5-9D2F-4A41-93DB-E7D7A4BF497B}" type="parTrans" cxnId="{DC5EC05C-A926-4997-984F-2F7D23A187D4}">
      <dgm:prSet/>
      <dgm:spPr/>
      <dgm:t>
        <a:bodyPr/>
        <a:lstStyle/>
        <a:p>
          <a:endParaRPr lang="ru-RU"/>
        </a:p>
      </dgm:t>
    </dgm:pt>
    <dgm:pt modelId="{522A643F-D9F5-44B0-9652-4C072429A581}" type="sibTrans" cxnId="{DC5EC05C-A926-4997-984F-2F7D23A187D4}">
      <dgm:prSet/>
      <dgm:spPr/>
      <dgm:t>
        <a:bodyPr/>
        <a:lstStyle/>
        <a:p>
          <a:endParaRPr lang="ru-RU"/>
        </a:p>
      </dgm:t>
    </dgm:pt>
    <dgm:pt modelId="{7D0DAB67-A098-4242-9AB0-487E0AFC2D1F}">
      <dgm:prSet/>
      <dgm:spPr/>
      <dgm:t>
        <a:bodyPr/>
        <a:lstStyle/>
        <a:p>
          <a:pPr rtl="0"/>
          <a:r>
            <a:rPr lang="ru-RU" smtClean="0"/>
            <a:t>частные (от иностранного гражданина);</a:t>
          </a:r>
          <a:endParaRPr lang="ru-RU"/>
        </a:p>
      </dgm:t>
    </dgm:pt>
    <dgm:pt modelId="{84C15419-EE1A-4E68-82DD-931E89F495D5}" type="parTrans" cxnId="{DB9E1106-5493-4939-AD14-4F436F7C9571}">
      <dgm:prSet/>
      <dgm:spPr/>
      <dgm:t>
        <a:bodyPr/>
        <a:lstStyle/>
        <a:p>
          <a:endParaRPr lang="ru-RU"/>
        </a:p>
      </dgm:t>
    </dgm:pt>
    <dgm:pt modelId="{52EA5115-32AA-4273-94D0-EE44494D2113}" type="sibTrans" cxnId="{DB9E1106-5493-4939-AD14-4F436F7C9571}">
      <dgm:prSet/>
      <dgm:spPr/>
      <dgm:t>
        <a:bodyPr/>
        <a:lstStyle/>
        <a:p>
          <a:endParaRPr lang="ru-RU"/>
        </a:p>
      </dgm:t>
    </dgm:pt>
    <dgm:pt modelId="{BD13B456-0A64-403C-A2BB-30D62197AE99}">
      <dgm:prSet/>
      <dgm:spPr/>
      <dgm:t>
        <a:bodyPr/>
        <a:lstStyle/>
        <a:p>
          <a:pPr rtl="0"/>
          <a:r>
            <a:rPr lang="ru-RU" smtClean="0"/>
            <a:t>гостевые (от командированного на длительный срок за рубеж гражданина – своему соотечественнику);</a:t>
          </a:r>
          <a:endParaRPr lang="ru-RU"/>
        </a:p>
      </dgm:t>
    </dgm:pt>
    <dgm:pt modelId="{BAFB0149-24E0-4086-A01A-FD263B0DA224}" type="parTrans" cxnId="{4DE9427B-FBDF-4BD8-B7B7-327772368FB4}">
      <dgm:prSet/>
      <dgm:spPr/>
      <dgm:t>
        <a:bodyPr/>
        <a:lstStyle/>
        <a:p>
          <a:endParaRPr lang="ru-RU"/>
        </a:p>
      </dgm:t>
    </dgm:pt>
    <dgm:pt modelId="{8D881A90-DFEE-4F19-A532-B62615A6423F}" type="sibTrans" cxnId="{4DE9427B-FBDF-4BD8-B7B7-327772368FB4}">
      <dgm:prSet/>
      <dgm:spPr/>
      <dgm:t>
        <a:bodyPr/>
        <a:lstStyle/>
        <a:p>
          <a:endParaRPr lang="ru-RU"/>
        </a:p>
      </dgm:t>
    </dgm:pt>
    <dgm:pt modelId="{0809F594-FA0F-47AD-BD56-07BE8C5AFA59}">
      <dgm:prSet/>
      <dgm:spPr/>
      <dgm:t>
        <a:bodyPr/>
        <a:lstStyle/>
        <a:p>
          <a:pPr rtl="0"/>
          <a:r>
            <a:rPr lang="ru-RU" smtClean="0"/>
            <a:t>туристические (на поездки в целях отдыха, лечения, краткосрочного обучения, участия в спортивных соревнованиях, бизнес-семинарах)</a:t>
          </a:r>
          <a:endParaRPr lang="ru-RU"/>
        </a:p>
      </dgm:t>
    </dgm:pt>
    <dgm:pt modelId="{30E8E8E5-6325-4672-AB87-7278DF376F2A}" type="parTrans" cxnId="{2C706B97-5C77-48F6-8651-4684FDEE7088}">
      <dgm:prSet/>
      <dgm:spPr/>
      <dgm:t>
        <a:bodyPr/>
        <a:lstStyle/>
        <a:p>
          <a:endParaRPr lang="ru-RU"/>
        </a:p>
      </dgm:t>
    </dgm:pt>
    <dgm:pt modelId="{2F405F12-1F1B-4D7B-928E-9722595C398E}" type="sibTrans" cxnId="{2C706B97-5C77-48F6-8651-4684FDEE7088}">
      <dgm:prSet/>
      <dgm:spPr/>
      <dgm:t>
        <a:bodyPr/>
        <a:lstStyle/>
        <a:p>
          <a:endParaRPr lang="ru-RU"/>
        </a:p>
      </dgm:t>
    </dgm:pt>
    <dgm:pt modelId="{43655A72-3DCD-4B97-87F9-38FEA99C2839}" type="pres">
      <dgm:prSet presAssocID="{AB73FDDE-DBDC-4FD0-9999-921D19E258F4}" presName="diagram" presStyleCnt="0">
        <dgm:presLayoutVars>
          <dgm:dir/>
          <dgm:resizeHandles val="exact"/>
        </dgm:presLayoutVars>
      </dgm:prSet>
      <dgm:spPr/>
    </dgm:pt>
    <dgm:pt modelId="{FFD9B684-5773-4CC2-BD79-FE2280D69FFA}" type="pres">
      <dgm:prSet presAssocID="{C93175D4-CA09-4AE6-AE21-730B027D91D1}" presName="node" presStyleLbl="node1" presStyleIdx="0" presStyleCnt="4">
        <dgm:presLayoutVars>
          <dgm:bulletEnabled val="1"/>
        </dgm:presLayoutVars>
      </dgm:prSet>
      <dgm:spPr/>
    </dgm:pt>
    <dgm:pt modelId="{6E4DF775-966C-4A61-91E2-CE2AF52EBFDD}" type="pres">
      <dgm:prSet presAssocID="{522A643F-D9F5-44B0-9652-4C072429A581}" presName="sibTrans" presStyleCnt="0"/>
      <dgm:spPr/>
    </dgm:pt>
    <dgm:pt modelId="{92000CCD-958F-48E4-ABAB-EF15537E4C11}" type="pres">
      <dgm:prSet presAssocID="{7D0DAB67-A098-4242-9AB0-487E0AFC2D1F}" presName="node" presStyleLbl="node1" presStyleIdx="1" presStyleCnt="4">
        <dgm:presLayoutVars>
          <dgm:bulletEnabled val="1"/>
        </dgm:presLayoutVars>
      </dgm:prSet>
      <dgm:spPr/>
    </dgm:pt>
    <dgm:pt modelId="{80C596DF-0394-4B75-ACB1-32756A4D3A8C}" type="pres">
      <dgm:prSet presAssocID="{52EA5115-32AA-4273-94D0-EE44494D2113}" presName="sibTrans" presStyleCnt="0"/>
      <dgm:spPr/>
    </dgm:pt>
    <dgm:pt modelId="{5AAFEC4C-1736-4EA5-AC63-0D690ACF26BE}" type="pres">
      <dgm:prSet presAssocID="{BD13B456-0A64-403C-A2BB-30D62197AE99}" presName="node" presStyleLbl="node1" presStyleIdx="2" presStyleCnt="4">
        <dgm:presLayoutVars>
          <dgm:bulletEnabled val="1"/>
        </dgm:presLayoutVars>
      </dgm:prSet>
      <dgm:spPr/>
    </dgm:pt>
    <dgm:pt modelId="{0D42CCAC-13D7-4253-82AD-A8313DC8F41A}" type="pres">
      <dgm:prSet presAssocID="{8D881A90-DFEE-4F19-A532-B62615A6423F}" presName="sibTrans" presStyleCnt="0"/>
      <dgm:spPr/>
    </dgm:pt>
    <dgm:pt modelId="{CAA0C345-F6B6-4687-A160-C97A94DC4821}" type="pres">
      <dgm:prSet presAssocID="{0809F594-FA0F-47AD-BD56-07BE8C5AFA59}" presName="node" presStyleLbl="node1" presStyleIdx="3" presStyleCnt="4">
        <dgm:presLayoutVars>
          <dgm:bulletEnabled val="1"/>
        </dgm:presLayoutVars>
      </dgm:prSet>
      <dgm:spPr/>
    </dgm:pt>
  </dgm:ptLst>
  <dgm:cxnLst>
    <dgm:cxn modelId="{D25D90CC-3AA3-4C5B-B804-249F0D41EBC6}" type="presOf" srcId="{BD13B456-0A64-403C-A2BB-30D62197AE99}" destId="{5AAFEC4C-1736-4EA5-AC63-0D690ACF26BE}" srcOrd="0" destOrd="0" presId="urn:microsoft.com/office/officeart/2005/8/layout/default"/>
    <dgm:cxn modelId="{4B2EE1A3-EFC9-4E51-8362-1EC46E4D071E}" type="presOf" srcId="{C93175D4-CA09-4AE6-AE21-730B027D91D1}" destId="{FFD9B684-5773-4CC2-BD79-FE2280D69FFA}" srcOrd="0" destOrd="0" presId="urn:microsoft.com/office/officeart/2005/8/layout/default"/>
    <dgm:cxn modelId="{63CAC2F6-1094-4DB5-9E26-61D9A4B0A8C1}" type="presOf" srcId="{7D0DAB67-A098-4242-9AB0-487E0AFC2D1F}" destId="{92000CCD-958F-48E4-ABAB-EF15537E4C11}" srcOrd="0" destOrd="0" presId="urn:microsoft.com/office/officeart/2005/8/layout/default"/>
    <dgm:cxn modelId="{DB9E1106-5493-4939-AD14-4F436F7C9571}" srcId="{AB73FDDE-DBDC-4FD0-9999-921D19E258F4}" destId="{7D0DAB67-A098-4242-9AB0-487E0AFC2D1F}" srcOrd="1" destOrd="0" parTransId="{84C15419-EE1A-4E68-82DD-931E89F495D5}" sibTransId="{52EA5115-32AA-4273-94D0-EE44494D2113}"/>
    <dgm:cxn modelId="{2C706B97-5C77-48F6-8651-4684FDEE7088}" srcId="{AB73FDDE-DBDC-4FD0-9999-921D19E258F4}" destId="{0809F594-FA0F-47AD-BD56-07BE8C5AFA59}" srcOrd="3" destOrd="0" parTransId="{30E8E8E5-6325-4672-AB87-7278DF376F2A}" sibTransId="{2F405F12-1F1B-4D7B-928E-9722595C398E}"/>
    <dgm:cxn modelId="{8BC5695C-C62F-4088-8C7D-EC59BFF7D70B}" type="presOf" srcId="{AB73FDDE-DBDC-4FD0-9999-921D19E258F4}" destId="{43655A72-3DCD-4B97-87F9-38FEA99C2839}" srcOrd="0" destOrd="0" presId="urn:microsoft.com/office/officeart/2005/8/layout/default"/>
    <dgm:cxn modelId="{A90EB498-0857-44E6-99DF-AEB53033FFEB}" type="presOf" srcId="{0809F594-FA0F-47AD-BD56-07BE8C5AFA59}" destId="{CAA0C345-F6B6-4687-A160-C97A94DC4821}" srcOrd="0" destOrd="0" presId="urn:microsoft.com/office/officeart/2005/8/layout/default"/>
    <dgm:cxn modelId="{4DE9427B-FBDF-4BD8-B7B7-327772368FB4}" srcId="{AB73FDDE-DBDC-4FD0-9999-921D19E258F4}" destId="{BD13B456-0A64-403C-A2BB-30D62197AE99}" srcOrd="2" destOrd="0" parTransId="{BAFB0149-24E0-4086-A01A-FD263B0DA224}" sibTransId="{8D881A90-DFEE-4F19-A532-B62615A6423F}"/>
    <dgm:cxn modelId="{DC5EC05C-A926-4997-984F-2F7D23A187D4}" srcId="{AB73FDDE-DBDC-4FD0-9999-921D19E258F4}" destId="{C93175D4-CA09-4AE6-AE21-730B027D91D1}" srcOrd="0" destOrd="0" parTransId="{FB9D63C5-9D2F-4A41-93DB-E7D7A4BF497B}" sibTransId="{522A643F-D9F5-44B0-9652-4C072429A581}"/>
    <dgm:cxn modelId="{D6445073-3916-449B-B457-A5C3E753AA05}" type="presParOf" srcId="{43655A72-3DCD-4B97-87F9-38FEA99C2839}" destId="{FFD9B684-5773-4CC2-BD79-FE2280D69FFA}" srcOrd="0" destOrd="0" presId="urn:microsoft.com/office/officeart/2005/8/layout/default"/>
    <dgm:cxn modelId="{EB8816CD-1857-424A-8893-AE252EF12772}" type="presParOf" srcId="{43655A72-3DCD-4B97-87F9-38FEA99C2839}" destId="{6E4DF775-966C-4A61-91E2-CE2AF52EBFDD}" srcOrd="1" destOrd="0" presId="urn:microsoft.com/office/officeart/2005/8/layout/default"/>
    <dgm:cxn modelId="{EDE7AFA5-5699-4E0C-B236-F32027E5DE3D}" type="presParOf" srcId="{43655A72-3DCD-4B97-87F9-38FEA99C2839}" destId="{92000CCD-958F-48E4-ABAB-EF15537E4C11}" srcOrd="2" destOrd="0" presId="urn:microsoft.com/office/officeart/2005/8/layout/default"/>
    <dgm:cxn modelId="{26371257-F855-469C-9B86-1244FB6DC674}" type="presParOf" srcId="{43655A72-3DCD-4B97-87F9-38FEA99C2839}" destId="{80C596DF-0394-4B75-ACB1-32756A4D3A8C}" srcOrd="3" destOrd="0" presId="urn:microsoft.com/office/officeart/2005/8/layout/default"/>
    <dgm:cxn modelId="{1AB9D251-CD23-416A-87CE-15C4056C3B31}" type="presParOf" srcId="{43655A72-3DCD-4B97-87F9-38FEA99C2839}" destId="{5AAFEC4C-1736-4EA5-AC63-0D690ACF26BE}" srcOrd="4" destOrd="0" presId="urn:microsoft.com/office/officeart/2005/8/layout/default"/>
    <dgm:cxn modelId="{7C25A3F9-4AFC-4AE8-817B-C3FC9E903838}" type="presParOf" srcId="{43655A72-3DCD-4B97-87F9-38FEA99C2839}" destId="{0D42CCAC-13D7-4253-82AD-A8313DC8F41A}" srcOrd="5" destOrd="0" presId="urn:microsoft.com/office/officeart/2005/8/layout/default"/>
    <dgm:cxn modelId="{93F598C5-CEAB-4DE2-857A-4B49C74C53C7}" type="presParOf" srcId="{43655A72-3DCD-4B97-87F9-38FEA99C2839}" destId="{CAA0C345-F6B6-4687-A160-C97A94DC482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9121EB-6931-4D17-B94E-DE4086F0F41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B0F2F06-9F38-4A47-9816-3AB0E4192EC0}">
      <dgm:prSet/>
      <dgm:spPr/>
      <dgm:t>
        <a:bodyPr/>
        <a:lstStyle/>
        <a:p>
          <a:pPr rtl="0"/>
          <a:r>
            <a:rPr lang="ru-RU" dirty="0" smtClean="0"/>
            <a:t>В период с 1995 по 1999 г. был осуществлен переход к единой визовой политике и практике государств – участников Шенгенских договоренностей, которые были введены в действие </a:t>
          </a:r>
          <a:r>
            <a:rPr lang="ru-RU" dirty="0" smtClean="0">
              <a:solidFill>
                <a:schemeClr val="tx1"/>
              </a:solidFill>
            </a:rPr>
            <a:t>с 26 марта 1995 г</a:t>
          </a:r>
          <a:endParaRPr lang="ru-RU" dirty="0">
            <a:solidFill>
              <a:schemeClr val="tx1"/>
            </a:solidFill>
          </a:endParaRPr>
        </a:p>
      </dgm:t>
    </dgm:pt>
    <dgm:pt modelId="{C7755B26-BBB1-4947-BA3B-EE10FDBB404F}" type="parTrans" cxnId="{893A5B60-C8D6-443B-B139-709C83F5A715}">
      <dgm:prSet/>
      <dgm:spPr/>
      <dgm:t>
        <a:bodyPr/>
        <a:lstStyle/>
        <a:p>
          <a:endParaRPr lang="ru-RU"/>
        </a:p>
      </dgm:t>
    </dgm:pt>
    <dgm:pt modelId="{07932D02-D7A9-4263-810A-97937CC374D0}" type="sibTrans" cxnId="{893A5B60-C8D6-443B-B139-709C83F5A715}">
      <dgm:prSet/>
      <dgm:spPr/>
      <dgm:t>
        <a:bodyPr/>
        <a:lstStyle/>
        <a:p>
          <a:endParaRPr lang="ru-RU"/>
        </a:p>
      </dgm:t>
    </dgm:pt>
    <dgm:pt modelId="{D87534AF-88C2-4E63-9D5E-1BDF7379A624}">
      <dgm:prSet/>
      <dgm:spPr/>
      <dgm:t>
        <a:bodyPr/>
        <a:lstStyle/>
        <a:p>
          <a:pPr rtl="0"/>
          <a:r>
            <a:rPr lang="ru-RU" dirty="0" smtClean="0"/>
            <a:t>Шенгенская виза дает возможность ее обладателю посещать </a:t>
          </a:r>
          <a:r>
            <a:rPr lang="ru-RU" b="1" dirty="0" smtClean="0">
              <a:solidFill>
                <a:schemeClr val="tx1"/>
              </a:solidFill>
            </a:rPr>
            <a:t>все страны, входящие в Шенгенское соглашение</a:t>
          </a:r>
          <a:r>
            <a:rPr lang="ru-RU" dirty="0" smtClean="0"/>
            <a:t>, независимо от того, в кон- </a:t>
          </a:r>
          <a:r>
            <a:rPr lang="ru-RU" dirty="0" err="1" smtClean="0"/>
            <a:t>сульстве</a:t>
          </a:r>
          <a:r>
            <a:rPr lang="ru-RU" dirty="0" smtClean="0"/>
            <a:t> какой страны она получена.</a:t>
          </a:r>
          <a:endParaRPr lang="ru-RU" dirty="0"/>
        </a:p>
      </dgm:t>
    </dgm:pt>
    <dgm:pt modelId="{62C0374E-346F-46AA-9B7C-0541E67CD272}" type="parTrans" cxnId="{300DDB9B-85CF-4CD5-93E3-E4F790FA0612}">
      <dgm:prSet/>
      <dgm:spPr/>
      <dgm:t>
        <a:bodyPr/>
        <a:lstStyle/>
        <a:p>
          <a:endParaRPr lang="ru-RU"/>
        </a:p>
      </dgm:t>
    </dgm:pt>
    <dgm:pt modelId="{61E94D71-5701-4D47-B4F0-8E91E6C59D71}" type="sibTrans" cxnId="{300DDB9B-85CF-4CD5-93E3-E4F790FA0612}">
      <dgm:prSet/>
      <dgm:spPr/>
      <dgm:t>
        <a:bodyPr/>
        <a:lstStyle/>
        <a:p>
          <a:endParaRPr lang="ru-RU"/>
        </a:p>
      </dgm:t>
    </dgm:pt>
    <dgm:pt modelId="{12AF1407-6786-4261-A0D1-DA9D464D25FD}">
      <dgm:prSet/>
      <dgm:spPr/>
      <dgm:t>
        <a:bodyPr/>
        <a:lstStyle/>
        <a:p>
          <a:pPr rtl="0"/>
          <a:r>
            <a:rPr lang="ru-RU" smtClean="0"/>
            <a:t>Шенгенская виза выдается консульским учреждением страны, представляющей основную цель поездки. </a:t>
          </a:r>
          <a:endParaRPr lang="ru-RU"/>
        </a:p>
      </dgm:t>
    </dgm:pt>
    <dgm:pt modelId="{0D0FE51C-ACB7-429F-A1C1-0C6DE8298FB4}" type="parTrans" cxnId="{5B90B663-5758-4006-97DC-FC1B0F36884F}">
      <dgm:prSet/>
      <dgm:spPr/>
      <dgm:t>
        <a:bodyPr/>
        <a:lstStyle/>
        <a:p>
          <a:endParaRPr lang="ru-RU"/>
        </a:p>
      </dgm:t>
    </dgm:pt>
    <dgm:pt modelId="{5C3EFC17-68A7-4157-8A98-E5F75B9E5729}" type="sibTrans" cxnId="{5B90B663-5758-4006-97DC-FC1B0F36884F}">
      <dgm:prSet/>
      <dgm:spPr/>
      <dgm:t>
        <a:bodyPr/>
        <a:lstStyle/>
        <a:p>
          <a:endParaRPr lang="ru-RU"/>
        </a:p>
      </dgm:t>
    </dgm:pt>
    <dgm:pt modelId="{B61BB10F-D5C4-433B-A2DF-C6CF48156826}">
      <dgm:prSet/>
      <dgm:spPr/>
      <dgm:t>
        <a:bodyPr/>
        <a:lstStyle/>
        <a:p>
          <a:pPr rtl="0"/>
          <a:r>
            <a:rPr lang="ru-RU" dirty="0" smtClean="0"/>
            <a:t>Шенгенскими нормами </a:t>
          </a:r>
          <a:r>
            <a:rPr lang="ru-RU" b="1" dirty="0" smtClean="0">
              <a:solidFill>
                <a:schemeClr val="tx1"/>
              </a:solidFill>
            </a:rPr>
            <a:t>не предусмотрены</a:t>
          </a:r>
          <a:r>
            <a:rPr lang="ru-RU" dirty="0" smtClean="0"/>
            <a:t> конкретные сроки рассмотрения визовых обращений </a:t>
          </a:r>
          <a:endParaRPr lang="ru-RU" dirty="0"/>
        </a:p>
      </dgm:t>
    </dgm:pt>
    <dgm:pt modelId="{AB5EF5CB-5C10-4B77-9DCB-8F24D2B852D4}" type="parTrans" cxnId="{601377F5-EC1F-4F23-AAD7-44AF86789856}">
      <dgm:prSet/>
      <dgm:spPr/>
      <dgm:t>
        <a:bodyPr/>
        <a:lstStyle/>
        <a:p>
          <a:endParaRPr lang="ru-RU"/>
        </a:p>
      </dgm:t>
    </dgm:pt>
    <dgm:pt modelId="{264B676F-297F-4F76-9ADB-9C824E3F4783}" type="sibTrans" cxnId="{601377F5-EC1F-4F23-AAD7-44AF86789856}">
      <dgm:prSet/>
      <dgm:spPr/>
      <dgm:t>
        <a:bodyPr/>
        <a:lstStyle/>
        <a:p>
          <a:endParaRPr lang="ru-RU"/>
        </a:p>
      </dgm:t>
    </dgm:pt>
    <dgm:pt modelId="{E3791006-D067-4110-AFB6-01571CD787E0}" type="pres">
      <dgm:prSet presAssocID="{DD9121EB-6931-4D17-B94E-DE4086F0F41B}" presName="diagram" presStyleCnt="0">
        <dgm:presLayoutVars>
          <dgm:dir/>
          <dgm:resizeHandles val="exact"/>
        </dgm:presLayoutVars>
      </dgm:prSet>
      <dgm:spPr/>
    </dgm:pt>
    <dgm:pt modelId="{2B38FBF1-96EC-4E3E-B7D6-35572F24EE62}" type="pres">
      <dgm:prSet presAssocID="{2B0F2F06-9F38-4A47-9816-3AB0E4192EC0}" presName="node" presStyleLbl="node1" presStyleIdx="0" presStyleCnt="4">
        <dgm:presLayoutVars>
          <dgm:bulletEnabled val="1"/>
        </dgm:presLayoutVars>
      </dgm:prSet>
      <dgm:spPr/>
    </dgm:pt>
    <dgm:pt modelId="{2DDEC1FE-191E-4F14-B2DC-3A6B19101812}" type="pres">
      <dgm:prSet presAssocID="{07932D02-D7A9-4263-810A-97937CC374D0}" presName="sibTrans" presStyleCnt="0"/>
      <dgm:spPr/>
    </dgm:pt>
    <dgm:pt modelId="{975C9D9F-C8A0-47A5-B78D-6AF4991BCEE7}" type="pres">
      <dgm:prSet presAssocID="{D87534AF-88C2-4E63-9D5E-1BDF7379A624}" presName="node" presStyleLbl="node1" presStyleIdx="1" presStyleCnt="4">
        <dgm:presLayoutVars>
          <dgm:bulletEnabled val="1"/>
        </dgm:presLayoutVars>
      </dgm:prSet>
      <dgm:spPr/>
    </dgm:pt>
    <dgm:pt modelId="{069CB68D-FE33-4AEA-B4DA-ECFD13F9654A}" type="pres">
      <dgm:prSet presAssocID="{61E94D71-5701-4D47-B4F0-8E91E6C59D71}" presName="sibTrans" presStyleCnt="0"/>
      <dgm:spPr/>
    </dgm:pt>
    <dgm:pt modelId="{15CCAB0C-B338-4F21-BE83-BCCB839C7574}" type="pres">
      <dgm:prSet presAssocID="{12AF1407-6786-4261-A0D1-DA9D464D25FD}" presName="node" presStyleLbl="node1" presStyleIdx="2" presStyleCnt="4">
        <dgm:presLayoutVars>
          <dgm:bulletEnabled val="1"/>
        </dgm:presLayoutVars>
      </dgm:prSet>
      <dgm:spPr/>
    </dgm:pt>
    <dgm:pt modelId="{55D3D589-4CAF-4D52-AD71-F396F63D0DCD}" type="pres">
      <dgm:prSet presAssocID="{5C3EFC17-68A7-4157-8A98-E5F75B9E5729}" presName="sibTrans" presStyleCnt="0"/>
      <dgm:spPr/>
    </dgm:pt>
    <dgm:pt modelId="{77328B61-A170-4CC6-9178-5487F1CB4732}" type="pres">
      <dgm:prSet presAssocID="{B61BB10F-D5C4-433B-A2DF-C6CF48156826}" presName="node" presStyleLbl="node1" presStyleIdx="3" presStyleCnt="4">
        <dgm:presLayoutVars>
          <dgm:bulletEnabled val="1"/>
        </dgm:presLayoutVars>
      </dgm:prSet>
      <dgm:spPr/>
    </dgm:pt>
  </dgm:ptLst>
  <dgm:cxnLst>
    <dgm:cxn modelId="{893A5B60-C8D6-443B-B139-709C83F5A715}" srcId="{DD9121EB-6931-4D17-B94E-DE4086F0F41B}" destId="{2B0F2F06-9F38-4A47-9816-3AB0E4192EC0}" srcOrd="0" destOrd="0" parTransId="{C7755B26-BBB1-4947-BA3B-EE10FDBB404F}" sibTransId="{07932D02-D7A9-4263-810A-97937CC374D0}"/>
    <dgm:cxn modelId="{CB6C88A1-4A1C-4CB2-ADAF-009CF397B3C4}" type="presOf" srcId="{D87534AF-88C2-4E63-9D5E-1BDF7379A624}" destId="{975C9D9F-C8A0-47A5-B78D-6AF4991BCEE7}" srcOrd="0" destOrd="0" presId="urn:microsoft.com/office/officeart/2005/8/layout/default"/>
    <dgm:cxn modelId="{300DDB9B-85CF-4CD5-93E3-E4F790FA0612}" srcId="{DD9121EB-6931-4D17-B94E-DE4086F0F41B}" destId="{D87534AF-88C2-4E63-9D5E-1BDF7379A624}" srcOrd="1" destOrd="0" parTransId="{62C0374E-346F-46AA-9B7C-0541E67CD272}" sibTransId="{61E94D71-5701-4D47-B4F0-8E91E6C59D71}"/>
    <dgm:cxn modelId="{9670274B-9692-46B6-8C67-45DAB9EA1A23}" type="presOf" srcId="{DD9121EB-6931-4D17-B94E-DE4086F0F41B}" destId="{E3791006-D067-4110-AFB6-01571CD787E0}" srcOrd="0" destOrd="0" presId="urn:microsoft.com/office/officeart/2005/8/layout/default"/>
    <dgm:cxn modelId="{601377F5-EC1F-4F23-AAD7-44AF86789856}" srcId="{DD9121EB-6931-4D17-B94E-DE4086F0F41B}" destId="{B61BB10F-D5C4-433B-A2DF-C6CF48156826}" srcOrd="3" destOrd="0" parTransId="{AB5EF5CB-5C10-4B77-9DCB-8F24D2B852D4}" sibTransId="{264B676F-297F-4F76-9ADB-9C824E3F4783}"/>
    <dgm:cxn modelId="{5B90B663-5758-4006-97DC-FC1B0F36884F}" srcId="{DD9121EB-6931-4D17-B94E-DE4086F0F41B}" destId="{12AF1407-6786-4261-A0D1-DA9D464D25FD}" srcOrd="2" destOrd="0" parTransId="{0D0FE51C-ACB7-429F-A1C1-0C6DE8298FB4}" sibTransId="{5C3EFC17-68A7-4157-8A98-E5F75B9E5729}"/>
    <dgm:cxn modelId="{5A0D0579-7F46-47B8-A478-BBD227F19643}" type="presOf" srcId="{12AF1407-6786-4261-A0D1-DA9D464D25FD}" destId="{15CCAB0C-B338-4F21-BE83-BCCB839C7574}" srcOrd="0" destOrd="0" presId="urn:microsoft.com/office/officeart/2005/8/layout/default"/>
    <dgm:cxn modelId="{F42A1272-845C-4758-980E-8586DAC8B37D}" type="presOf" srcId="{2B0F2F06-9F38-4A47-9816-3AB0E4192EC0}" destId="{2B38FBF1-96EC-4E3E-B7D6-35572F24EE62}" srcOrd="0" destOrd="0" presId="urn:microsoft.com/office/officeart/2005/8/layout/default"/>
    <dgm:cxn modelId="{0DB4886E-7648-46F0-BBCC-D1BB72BDFF45}" type="presOf" srcId="{B61BB10F-D5C4-433B-A2DF-C6CF48156826}" destId="{77328B61-A170-4CC6-9178-5487F1CB4732}" srcOrd="0" destOrd="0" presId="urn:microsoft.com/office/officeart/2005/8/layout/default"/>
    <dgm:cxn modelId="{3F756CDB-9FA0-4962-A379-B7D6E3C611B9}" type="presParOf" srcId="{E3791006-D067-4110-AFB6-01571CD787E0}" destId="{2B38FBF1-96EC-4E3E-B7D6-35572F24EE62}" srcOrd="0" destOrd="0" presId="urn:microsoft.com/office/officeart/2005/8/layout/default"/>
    <dgm:cxn modelId="{04A1FFB1-CFAD-4C7F-9000-974A44D06C21}" type="presParOf" srcId="{E3791006-D067-4110-AFB6-01571CD787E0}" destId="{2DDEC1FE-191E-4F14-B2DC-3A6B19101812}" srcOrd="1" destOrd="0" presId="urn:microsoft.com/office/officeart/2005/8/layout/default"/>
    <dgm:cxn modelId="{3D3B2640-F5A7-4039-9B2A-B6A027ED6993}" type="presParOf" srcId="{E3791006-D067-4110-AFB6-01571CD787E0}" destId="{975C9D9F-C8A0-47A5-B78D-6AF4991BCEE7}" srcOrd="2" destOrd="0" presId="urn:microsoft.com/office/officeart/2005/8/layout/default"/>
    <dgm:cxn modelId="{F0117062-B9D2-4AE0-9490-C37F65CF4B30}" type="presParOf" srcId="{E3791006-D067-4110-AFB6-01571CD787E0}" destId="{069CB68D-FE33-4AEA-B4DA-ECFD13F9654A}" srcOrd="3" destOrd="0" presId="urn:microsoft.com/office/officeart/2005/8/layout/default"/>
    <dgm:cxn modelId="{1C35DAA1-4F81-4D22-8557-49D8A8A36D01}" type="presParOf" srcId="{E3791006-D067-4110-AFB6-01571CD787E0}" destId="{15CCAB0C-B338-4F21-BE83-BCCB839C7574}" srcOrd="4" destOrd="0" presId="urn:microsoft.com/office/officeart/2005/8/layout/default"/>
    <dgm:cxn modelId="{ABD9DEF6-62F1-48E0-AD24-BC54BFC05AD2}" type="presParOf" srcId="{E3791006-D067-4110-AFB6-01571CD787E0}" destId="{55D3D589-4CAF-4D52-AD71-F396F63D0DCD}" srcOrd="5" destOrd="0" presId="urn:microsoft.com/office/officeart/2005/8/layout/default"/>
    <dgm:cxn modelId="{4B0B1859-F40D-4D46-A4A0-DB3178BE967D}" type="presParOf" srcId="{E3791006-D067-4110-AFB6-01571CD787E0}" destId="{77328B61-A170-4CC6-9178-5487F1CB473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FFC64-FB12-4FC5-B388-BBC1AB07EF16}">
      <dsp:nvSpPr>
        <dsp:cNvPr id="0" name=""/>
        <dsp:cNvSpPr/>
      </dsp:nvSpPr>
      <dsp:spPr>
        <a:xfrm>
          <a:off x="-6481171" y="-991257"/>
          <a:ext cx="7714241" cy="7714241"/>
        </a:xfrm>
        <a:prstGeom prst="blockArc">
          <a:avLst>
            <a:gd name="adj1" fmla="val 18900000"/>
            <a:gd name="adj2" fmla="val 2700000"/>
            <a:gd name="adj3" fmla="val 28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9B1997-4455-468B-99D0-5EA54BB71B8C}">
      <dsp:nvSpPr>
        <dsp:cNvPr id="0" name=""/>
        <dsp:cNvSpPr/>
      </dsp:nvSpPr>
      <dsp:spPr>
        <a:xfrm>
          <a:off x="645256" y="440655"/>
          <a:ext cx="9789486" cy="8817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9904" tIns="68580" rIns="68580" bIns="6858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Сущность туристских формальностей</a:t>
          </a:r>
          <a:endParaRPr lang="ru-RU" sz="2700" kern="1200"/>
        </a:p>
      </dsp:txBody>
      <dsp:txXfrm>
        <a:off x="645256" y="440655"/>
        <a:ext cx="9789486" cy="881768"/>
      </dsp:txXfrm>
    </dsp:sp>
    <dsp:sp modelId="{0693FDAB-BC9E-4FC7-AB4B-BC50FA62C679}">
      <dsp:nvSpPr>
        <dsp:cNvPr id="0" name=""/>
        <dsp:cNvSpPr/>
      </dsp:nvSpPr>
      <dsp:spPr>
        <a:xfrm>
          <a:off x="94150" y="330434"/>
          <a:ext cx="1102211" cy="110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05A47-BD36-4EA3-A9F1-A70DA570F561}">
      <dsp:nvSpPr>
        <dsp:cNvPr id="0" name=""/>
        <dsp:cNvSpPr/>
      </dsp:nvSpPr>
      <dsp:spPr>
        <a:xfrm>
          <a:off x="1150794" y="1763537"/>
          <a:ext cx="9283947" cy="8817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9904" tIns="68580" rIns="68580" bIns="6858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Паспортно – визовые туристические формальности</a:t>
          </a:r>
          <a:endParaRPr lang="ru-RU" sz="2700" kern="1200"/>
        </a:p>
      </dsp:txBody>
      <dsp:txXfrm>
        <a:off x="1150794" y="1763537"/>
        <a:ext cx="9283947" cy="881768"/>
      </dsp:txXfrm>
    </dsp:sp>
    <dsp:sp modelId="{7E013D78-F71E-4736-9AB5-565B17E84A59}">
      <dsp:nvSpPr>
        <dsp:cNvPr id="0" name=""/>
        <dsp:cNvSpPr/>
      </dsp:nvSpPr>
      <dsp:spPr>
        <a:xfrm>
          <a:off x="599689" y="1653316"/>
          <a:ext cx="1102211" cy="110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F83254-1D75-4532-BF7C-068A0EE38AFC}">
      <dsp:nvSpPr>
        <dsp:cNvPr id="0" name=""/>
        <dsp:cNvSpPr/>
      </dsp:nvSpPr>
      <dsp:spPr>
        <a:xfrm>
          <a:off x="1150794" y="3086420"/>
          <a:ext cx="9283947" cy="8817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9904" tIns="68580" rIns="68580" bIns="6858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Таможенные туристические формальности</a:t>
          </a:r>
          <a:endParaRPr lang="ru-RU" sz="2700" kern="1200" dirty="0"/>
        </a:p>
      </dsp:txBody>
      <dsp:txXfrm>
        <a:off x="1150794" y="3086420"/>
        <a:ext cx="9283947" cy="881768"/>
      </dsp:txXfrm>
    </dsp:sp>
    <dsp:sp modelId="{60794300-7AB9-46AB-86B4-12D5BD184535}">
      <dsp:nvSpPr>
        <dsp:cNvPr id="0" name=""/>
        <dsp:cNvSpPr/>
      </dsp:nvSpPr>
      <dsp:spPr>
        <a:xfrm>
          <a:off x="599689" y="2976199"/>
          <a:ext cx="1102211" cy="110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D471D-E162-4EED-A709-D6E37BB108C4}">
      <dsp:nvSpPr>
        <dsp:cNvPr id="0" name=""/>
        <dsp:cNvSpPr/>
      </dsp:nvSpPr>
      <dsp:spPr>
        <a:xfrm>
          <a:off x="645256" y="4409302"/>
          <a:ext cx="9789486" cy="8817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9904" tIns="68580" rIns="68580" bIns="6858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Санитарные (медицинские) туристические формальности</a:t>
          </a:r>
          <a:endParaRPr lang="ru-RU" sz="2700" kern="1200" dirty="0"/>
        </a:p>
      </dsp:txBody>
      <dsp:txXfrm>
        <a:off x="645256" y="4409302"/>
        <a:ext cx="9789486" cy="881768"/>
      </dsp:txXfrm>
    </dsp:sp>
    <dsp:sp modelId="{98D62EAC-1DA4-4AD9-B220-71ADDF271B0A}">
      <dsp:nvSpPr>
        <dsp:cNvPr id="0" name=""/>
        <dsp:cNvSpPr/>
      </dsp:nvSpPr>
      <dsp:spPr>
        <a:xfrm>
          <a:off x="94150" y="4299081"/>
          <a:ext cx="1102211" cy="1102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3423B-5730-4ACC-9099-C87FC0912D3D}">
      <dsp:nvSpPr>
        <dsp:cNvPr id="0" name=""/>
        <dsp:cNvSpPr/>
      </dsp:nvSpPr>
      <dsp:spPr>
        <a:xfrm>
          <a:off x="2096" y="652984"/>
          <a:ext cx="3325963" cy="2291589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15E66-C9F6-44FD-BA0D-3BF00B76D70E}">
      <dsp:nvSpPr>
        <dsp:cNvPr id="0" name=""/>
        <dsp:cNvSpPr/>
      </dsp:nvSpPr>
      <dsp:spPr>
        <a:xfrm>
          <a:off x="2096" y="2944573"/>
          <a:ext cx="3325963" cy="1233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Таможенные туристические формальности </a:t>
          </a:r>
          <a:r>
            <a:rPr lang="ru-RU" sz="2000" kern="1200" dirty="0" smtClean="0"/>
            <a:t>представляют собой процедуру, связанную с проверкой соблюдения лицами, пересекающими государственную границу, правил и условий ввоза и вывоза вещей, товаров, валютных средств </a:t>
          </a:r>
          <a:endParaRPr lang="ru-RU" sz="2000" kern="1200" dirty="0"/>
        </a:p>
      </dsp:txBody>
      <dsp:txXfrm>
        <a:off x="2096" y="2944573"/>
        <a:ext cx="3325963" cy="1233932"/>
      </dsp:txXfrm>
    </dsp:sp>
    <dsp:sp modelId="{DAF42329-31A4-47A8-A997-A5367AD923DB}">
      <dsp:nvSpPr>
        <dsp:cNvPr id="0" name=""/>
        <dsp:cNvSpPr/>
      </dsp:nvSpPr>
      <dsp:spPr>
        <a:xfrm>
          <a:off x="3660796" y="652984"/>
          <a:ext cx="3325963" cy="2291589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A0171-DBB1-42AA-ABEA-2747E059979A}">
      <dsp:nvSpPr>
        <dsp:cNvPr id="0" name=""/>
        <dsp:cNvSpPr/>
      </dsp:nvSpPr>
      <dsp:spPr>
        <a:xfrm>
          <a:off x="3660796" y="2944573"/>
          <a:ext cx="3325963" cy="1233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Осуществляются они таможенной службой в пограничных пунктах для въезда и выезда из страны (аэропорты, железнодорожные, морские и речные вокзалы, пункты пересечения границ на автодорогах)</a:t>
          </a:r>
          <a:endParaRPr lang="ru-RU" sz="2000" kern="1200" dirty="0"/>
        </a:p>
      </dsp:txBody>
      <dsp:txXfrm>
        <a:off x="3660796" y="2944573"/>
        <a:ext cx="3325963" cy="1233932"/>
      </dsp:txXfrm>
    </dsp:sp>
    <dsp:sp modelId="{EA73674F-1023-4CA8-B5AA-C2813EC74B10}">
      <dsp:nvSpPr>
        <dsp:cNvPr id="0" name=""/>
        <dsp:cNvSpPr/>
      </dsp:nvSpPr>
      <dsp:spPr>
        <a:xfrm>
          <a:off x="7319496" y="652984"/>
          <a:ext cx="3325963" cy="2291589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2FC39-25F3-4B73-9BB1-D25B12211BF8}">
      <dsp:nvSpPr>
        <dsp:cNvPr id="0" name=""/>
        <dsp:cNvSpPr/>
      </dsp:nvSpPr>
      <dsp:spPr>
        <a:xfrm>
          <a:off x="7319496" y="2944573"/>
          <a:ext cx="3325963" cy="1233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Таможенные формальности для туристов обычно состоят из письменного или устного декларирования перечня и количества перевозимых вещей, товаров, денег (валюты), разрешенных к перевозке</a:t>
          </a:r>
          <a:endParaRPr lang="ru-RU" sz="2000" kern="1200" dirty="0"/>
        </a:p>
      </dsp:txBody>
      <dsp:txXfrm>
        <a:off x="7319496" y="2944573"/>
        <a:ext cx="3325963" cy="12339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E766A-8EAC-4A38-89EE-A389375B8994}">
      <dsp:nvSpPr>
        <dsp:cNvPr id="0" name=""/>
        <dsp:cNvSpPr/>
      </dsp:nvSpPr>
      <dsp:spPr>
        <a:xfrm>
          <a:off x="0" y="0"/>
          <a:ext cx="11073161" cy="52968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При заявлении товаров для таможенного оформления и контроля для туристов применяются упрощенные формы декларирования: специальный бланк для декларирования в письменной форме, устная форма, иные виды, например, проход пассажиров через «красный» и «зеленый» коридоры</a:t>
          </a:r>
          <a:endParaRPr lang="ru-RU" sz="2200" kern="1200"/>
        </a:p>
      </dsp:txBody>
      <dsp:txXfrm>
        <a:off x="0" y="0"/>
        <a:ext cx="3321948" cy="5296829"/>
      </dsp:txXfrm>
    </dsp:sp>
    <dsp:sp modelId="{27A6A13E-2BA5-478F-9D81-B1E064F1642B}">
      <dsp:nvSpPr>
        <dsp:cNvPr id="0" name=""/>
        <dsp:cNvSpPr/>
      </dsp:nvSpPr>
      <dsp:spPr>
        <a:xfrm>
          <a:off x="3550764" y="471474"/>
          <a:ext cx="7072116" cy="4714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smtClean="0"/>
            <a:t>Таможенный контроль для туристов обычно состоит из заполнения таможенной декларации и при необходимости – досмотра багажа, личного досмотра, уплаты пошлин.</a:t>
          </a:r>
          <a:endParaRPr lang="ru-RU" sz="4200" kern="1200"/>
        </a:p>
      </dsp:txBody>
      <dsp:txXfrm>
        <a:off x="3688854" y="609564"/>
        <a:ext cx="6795936" cy="443856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79D99-50B8-4D5B-A59B-7CF74FE5552B}">
      <dsp:nvSpPr>
        <dsp:cNvPr id="0" name=""/>
        <dsp:cNvSpPr/>
      </dsp:nvSpPr>
      <dsp:spPr>
        <a:xfrm>
          <a:off x="0" y="6813"/>
          <a:ext cx="5412131" cy="1516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Через </a:t>
          </a:r>
          <a:r>
            <a:rPr lang="ru-RU" sz="1800" b="1" kern="1200" dirty="0" smtClean="0">
              <a:solidFill>
                <a:srgbClr val="92D050"/>
              </a:solidFill>
            </a:rPr>
            <a:t>«зеленый» </a:t>
          </a:r>
          <a:r>
            <a:rPr lang="ru-RU" sz="1800" kern="1200" dirty="0" smtClean="0"/>
            <a:t>коридор следуют лица, не имеющие при себе, в ручной клади и сопровождаемом багаже вещей, подлежащих обязательному декларированию в письменной форме. </a:t>
          </a:r>
          <a:endParaRPr lang="ru-RU" sz="1800" kern="1200" dirty="0"/>
        </a:p>
      </dsp:txBody>
      <dsp:txXfrm>
        <a:off x="74021" y="80834"/>
        <a:ext cx="5264089" cy="136827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EAEF5-38B3-4F4A-BB75-21D09556ACEA}">
      <dsp:nvSpPr>
        <dsp:cNvPr id="0" name=""/>
        <dsp:cNvSpPr/>
      </dsp:nvSpPr>
      <dsp:spPr>
        <a:xfrm>
          <a:off x="0" y="0"/>
          <a:ext cx="5904571" cy="1529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Через </a:t>
          </a:r>
          <a:r>
            <a:rPr lang="ru-RU" sz="1900" kern="1200" dirty="0" smtClean="0">
              <a:solidFill>
                <a:srgbClr val="FF0000"/>
              </a:solidFill>
            </a:rPr>
            <a:t>«красный» </a:t>
          </a:r>
          <a:r>
            <a:rPr lang="ru-RU" sz="1900" kern="1200" dirty="0" smtClean="0"/>
            <a:t>коридор следуют лица, имеющие при себе, в ручной клади и сопровождаемом багаже вещи, подлежащие обязательному декларированию в письменной форме</a:t>
          </a:r>
          <a:endParaRPr lang="ru-RU" sz="1900" kern="1200" dirty="0"/>
        </a:p>
      </dsp:txBody>
      <dsp:txXfrm>
        <a:off x="74686" y="74686"/>
        <a:ext cx="5755199" cy="138057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DF050-72FE-4BF2-ACD7-CA0384FF3E4B}">
      <dsp:nvSpPr>
        <dsp:cNvPr id="0" name=""/>
        <dsp:cNvSpPr/>
      </dsp:nvSpPr>
      <dsp:spPr>
        <a:xfrm>
          <a:off x="0" y="2295"/>
          <a:ext cx="47548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EC77B-DDA1-4565-8875-B800CDBCF616}">
      <dsp:nvSpPr>
        <dsp:cNvPr id="0" name=""/>
        <dsp:cNvSpPr/>
      </dsp:nvSpPr>
      <dsp:spPr>
        <a:xfrm>
          <a:off x="0" y="2295"/>
          <a:ext cx="4754880" cy="1565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В письменной форме:</a:t>
          </a:r>
          <a:endParaRPr lang="ru-RU" sz="2500" b="1" kern="1200" dirty="0"/>
        </a:p>
      </dsp:txBody>
      <dsp:txXfrm>
        <a:off x="0" y="2295"/>
        <a:ext cx="4754880" cy="1565216"/>
      </dsp:txXfrm>
    </dsp:sp>
    <dsp:sp modelId="{1AFF5950-4C50-426F-8AD3-F12C7A825DC5}">
      <dsp:nvSpPr>
        <dsp:cNvPr id="0" name=""/>
        <dsp:cNvSpPr/>
      </dsp:nvSpPr>
      <dsp:spPr>
        <a:xfrm>
          <a:off x="0" y="1567511"/>
          <a:ext cx="47548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B6A670-DE1C-4AC3-B7F8-227B87F7F7C4}">
      <dsp:nvSpPr>
        <dsp:cNvPr id="0" name=""/>
        <dsp:cNvSpPr/>
      </dsp:nvSpPr>
      <dsp:spPr>
        <a:xfrm>
          <a:off x="0" y="1567511"/>
          <a:ext cx="4754880" cy="1565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вещи, запрещенные или ограниченные к перемещению через таможенную границу</a:t>
          </a:r>
          <a:endParaRPr lang="ru-RU" sz="2500" kern="1200"/>
        </a:p>
      </dsp:txBody>
      <dsp:txXfrm>
        <a:off x="0" y="1567511"/>
        <a:ext cx="4754880" cy="1565216"/>
      </dsp:txXfrm>
    </dsp:sp>
    <dsp:sp modelId="{8705CB12-906F-492E-85B1-AFC59245C210}">
      <dsp:nvSpPr>
        <dsp:cNvPr id="0" name=""/>
        <dsp:cNvSpPr/>
      </dsp:nvSpPr>
      <dsp:spPr>
        <a:xfrm>
          <a:off x="0" y="3132727"/>
          <a:ext cx="47548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3DF1B-CAE4-4C2A-B90A-6DB65E4567B5}">
      <dsp:nvSpPr>
        <dsp:cNvPr id="0" name=""/>
        <dsp:cNvSpPr/>
      </dsp:nvSpPr>
      <dsp:spPr>
        <a:xfrm>
          <a:off x="0" y="3132727"/>
          <a:ext cx="4754880" cy="1565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вещи, подлежащие обложению таможенной пошлиной, акцизами, налогом на добавленную стоимость</a:t>
          </a:r>
          <a:endParaRPr lang="ru-RU" sz="2500" kern="1200"/>
        </a:p>
      </dsp:txBody>
      <dsp:txXfrm>
        <a:off x="0" y="3132727"/>
        <a:ext cx="4754880" cy="156521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ED35F-F737-4E4C-8F79-FE4C01AD0068}">
      <dsp:nvSpPr>
        <dsp:cNvPr id="0" name=""/>
        <dsp:cNvSpPr/>
      </dsp:nvSpPr>
      <dsp:spPr>
        <a:xfrm>
          <a:off x="0" y="0"/>
          <a:ext cx="54895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0F7DFB-7336-4A29-BC7C-62D5EF782622}">
      <dsp:nvSpPr>
        <dsp:cNvPr id="0" name=""/>
        <dsp:cNvSpPr/>
      </dsp:nvSpPr>
      <dsp:spPr>
        <a:xfrm>
          <a:off x="0" y="0"/>
          <a:ext cx="5489522" cy="1285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Для физических лиц</a:t>
          </a:r>
          <a:r>
            <a:rPr lang="ru-RU" sz="2200" kern="1200" dirty="0" smtClean="0"/>
            <a:t>:</a:t>
          </a:r>
          <a:endParaRPr lang="ru-RU" sz="2200" kern="1200" dirty="0"/>
        </a:p>
      </dsp:txBody>
      <dsp:txXfrm>
        <a:off x="0" y="0"/>
        <a:ext cx="5489522" cy="1285178"/>
      </dsp:txXfrm>
    </dsp:sp>
    <dsp:sp modelId="{5FD634B3-90DE-4AD9-BCCC-945D384C84F1}">
      <dsp:nvSpPr>
        <dsp:cNvPr id="0" name=""/>
        <dsp:cNvSpPr/>
      </dsp:nvSpPr>
      <dsp:spPr>
        <a:xfrm>
          <a:off x="0" y="1285178"/>
          <a:ext cx="54895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BE90A-EEB9-4DAB-867B-3AFE37AB2099}">
      <dsp:nvSpPr>
        <dsp:cNvPr id="0" name=""/>
        <dsp:cNvSpPr/>
      </dsp:nvSpPr>
      <dsp:spPr>
        <a:xfrm>
          <a:off x="0" y="1285178"/>
          <a:ext cx="5489522" cy="1285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предметы, принадлежащие им, для которых предусмотрено обязательное письменное декларирование; </a:t>
          </a:r>
          <a:endParaRPr lang="ru-RU" sz="2200" kern="1200"/>
        </a:p>
      </dsp:txBody>
      <dsp:txXfrm>
        <a:off x="0" y="1285178"/>
        <a:ext cx="5489522" cy="1285178"/>
      </dsp:txXfrm>
    </dsp:sp>
    <dsp:sp modelId="{44ED3D62-1654-4DDA-95E8-C7AF54972BB6}">
      <dsp:nvSpPr>
        <dsp:cNvPr id="0" name=""/>
        <dsp:cNvSpPr/>
      </dsp:nvSpPr>
      <dsp:spPr>
        <a:xfrm>
          <a:off x="0" y="2570356"/>
          <a:ext cx="54895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BD7405-6226-470C-B712-4E57D67A4AFF}">
      <dsp:nvSpPr>
        <dsp:cNvPr id="0" name=""/>
        <dsp:cNvSpPr/>
      </dsp:nvSpPr>
      <dsp:spPr>
        <a:xfrm>
          <a:off x="0" y="2570356"/>
          <a:ext cx="5489522" cy="1285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товары, облагаемые таможенными платежами или ввоз либо вывоз которых регулируется специальными правилами; </a:t>
          </a:r>
          <a:endParaRPr lang="ru-RU" sz="2200" kern="1200"/>
        </a:p>
      </dsp:txBody>
      <dsp:txXfrm>
        <a:off x="0" y="2570356"/>
        <a:ext cx="5489522" cy="1285178"/>
      </dsp:txXfrm>
    </dsp:sp>
    <dsp:sp modelId="{E8D3E937-5D88-4AC0-A4BF-5E3206468D60}">
      <dsp:nvSpPr>
        <dsp:cNvPr id="0" name=""/>
        <dsp:cNvSpPr/>
      </dsp:nvSpPr>
      <dsp:spPr>
        <a:xfrm>
          <a:off x="0" y="3855534"/>
          <a:ext cx="54895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C3C70-02CF-4B53-A023-9C3D64D8C928}">
      <dsp:nvSpPr>
        <dsp:cNvPr id="0" name=""/>
        <dsp:cNvSpPr/>
      </dsp:nvSpPr>
      <dsp:spPr>
        <a:xfrm>
          <a:off x="0" y="3855534"/>
          <a:ext cx="5489522" cy="1285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товары, перемещаемые в отдельно следуемом багаже</a:t>
          </a:r>
          <a:endParaRPr lang="ru-RU" sz="2200" kern="1200"/>
        </a:p>
      </dsp:txBody>
      <dsp:txXfrm>
        <a:off x="0" y="3855534"/>
        <a:ext cx="5489522" cy="128517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B6D0E-DA73-44C2-85C5-5A0E1FB45CDB}">
      <dsp:nvSpPr>
        <dsp:cNvPr id="0" name=""/>
        <dsp:cNvSpPr/>
      </dsp:nvSpPr>
      <dsp:spPr>
        <a:xfrm>
          <a:off x="0" y="38309"/>
          <a:ext cx="10460513" cy="193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Валютный контроль</a:t>
          </a:r>
          <a:r>
            <a:rPr lang="ru-RU" sz="2300" kern="1200" dirty="0" smtClean="0"/>
            <a:t>– это контроль таможенной службой в пунктах пересечения государственной границы в соответствии с национальным валютным законодательством за провозом через границу иностранной и национальной валюты лицами, пересекающими данный пограничный пункт.</a:t>
          </a:r>
          <a:endParaRPr lang="ru-RU" sz="2300" kern="1200" dirty="0"/>
        </a:p>
      </dsp:txBody>
      <dsp:txXfrm>
        <a:off x="94582" y="132891"/>
        <a:ext cx="10271349" cy="1748356"/>
      </dsp:txXfrm>
    </dsp:sp>
    <dsp:sp modelId="{7DFDE551-BF91-45C8-AE06-65DB1EF355E5}">
      <dsp:nvSpPr>
        <dsp:cNvPr id="0" name=""/>
        <dsp:cNvSpPr/>
      </dsp:nvSpPr>
      <dsp:spPr>
        <a:xfrm>
          <a:off x="0" y="2042069"/>
          <a:ext cx="10460513" cy="193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Дорожные чеки и кредитные карточки </a:t>
          </a:r>
          <a:r>
            <a:rPr lang="ru-RU" sz="2300" b="1" kern="1200" dirty="0" smtClean="0">
              <a:solidFill>
                <a:schemeClr val="tx1"/>
              </a:solidFill>
            </a:rPr>
            <a:t>декларируются</a:t>
          </a:r>
          <a:r>
            <a:rPr lang="ru-RU" sz="2300" kern="1200" dirty="0" smtClean="0"/>
            <a:t>. </a:t>
          </a:r>
          <a:endParaRPr lang="ru-RU" sz="2300" kern="1200" dirty="0"/>
        </a:p>
      </dsp:txBody>
      <dsp:txXfrm>
        <a:off x="94582" y="2136651"/>
        <a:ext cx="10271349" cy="1748356"/>
      </dsp:txXfrm>
    </dsp:sp>
    <dsp:sp modelId="{6A2FAD19-3501-4C4E-A1B2-BFDA476BAF8B}">
      <dsp:nvSpPr>
        <dsp:cNvPr id="0" name=""/>
        <dsp:cNvSpPr/>
      </dsp:nvSpPr>
      <dsp:spPr>
        <a:xfrm>
          <a:off x="0" y="4045829"/>
          <a:ext cx="10460513" cy="193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Поскольку валютные формальности меняются достаточно часто, туристические предприятия обязаны информировать об этом туристов, отправляющихся в   зарубежную   поездку</a:t>
          </a:r>
          <a:endParaRPr lang="ru-RU" sz="2300" kern="1200"/>
        </a:p>
      </dsp:txBody>
      <dsp:txXfrm>
        <a:off x="94582" y="4140411"/>
        <a:ext cx="10271349" cy="174835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E1EC4-165C-4DA9-96CD-66F484C087F0}">
      <dsp:nvSpPr>
        <dsp:cNvPr id="0" name=""/>
        <dsp:cNvSpPr/>
      </dsp:nvSpPr>
      <dsp:spPr>
        <a:xfrm>
          <a:off x="0" y="4381728"/>
          <a:ext cx="9549161" cy="14381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- при единовременном ввозе наличных денежных средств и (или) дорожных чеков на общую сумму, превышающую в эквиваленте 10 тыс. долл. США, указанные денежные средства и (или) дорожные чеки подлежат таможенному декларированию в письменной форме путем подачи пассажирской таможенной декларации на всю сумму ввозимых наличных денежных средств и (или) дорожных чеков.</a:t>
          </a:r>
          <a:endParaRPr lang="ru-RU" sz="1700" kern="1200" dirty="0"/>
        </a:p>
      </dsp:txBody>
      <dsp:txXfrm>
        <a:off x="0" y="4381728"/>
        <a:ext cx="9549161" cy="1438181"/>
      </dsp:txXfrm>
    </dsp:sp>
    <dsp:sp modelId="{8F9B9286-D0AF-431B-A6EF-B117FCD6E38F}">
      <dsp:nvSpPr>
        <dsp:cNvPr id="0" name=""/>
        <dsp:cNvSpPr/>
      </dsp:nvSpPr>
      <dsp:spPr>
        <a:xfrm rot="10800000">
          <a:off x="0" y="2191378"/>
          <a:ext cx="9549161" cy="221192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при единовременном ввозе наличных денежных средств и (или) дорожных чеков на общую сумму, равную либо не превышающую в эквиваленте 10 тыс. долл. США, указанные денежные средства и (или) дорожные чеки не подлежат таможенному декларированию в письменной форме;</a:t>
          </a:r>
          <a:endParaRPr lang="ru-RU" sz="2000" kern="1200" dirty="0"/>
        </a:p>
      </dsp:txBody>
      <dsp:txXfrm rot="10800000">
        <a:off x="0" y="2191378"/>
        <a:ext cx="9549161" cy="1437241"/>
      </dsp:txXfrm>
    </dsp:sp>
    <dsp:sp modelId="{809EC9E1-7564-482D-AB2F-9ED1F8CB8F1B}">
      <dsp:nvSpPr>
        <dsp:cNvPr id="0" name=""/>
        <dsp:cNvSpPr/>
      </dsp:nvSpPr>
      <dsp:spPr>
        <a:xfrm rot="10800000">
          <a:off x="0" y="1028"/>
          <a:ext cx="9549161" cy="221192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Ввоз физическим лицом наличных денежных средств и (или) дорожных чеков на таможенную территорию Таможенного союза осуществляется без ограничений в следующем порядке:</a:t>
          </a:r>
          <a:endParaRPr lang="ru-RU" sz="2400" kern="1200" dirty="0"/>
        </a:p>
      </dsp:txBody>
      <dsp:txXfrm rot="10800000">
        <a:off x="0" y="1028"/>
        <a:ext cx="9549161" cy="14372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6576E-D435-4AC0-AE9C-BC97DB9A79DB}">
      <dsp:nvSpPr>
        <dsp:cNvPr id="0" name=""/>
        <dsp:cNvSpPr/>
      </dsp:nvSpPr>
      <dsp:spPr>
        <a:xfrm>
          <a:off x="0" y="170005"/>
          <a:ext cx="10058399" cy="4471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>
              <a:solidFill>
                <a:schemeClr val="tx1"/>
              </a:solidFill>
            </a:rPr>
            <a:t>Туристские формальности- </a:t>
          </a:r>
          <a:r>
            <a:rPr lang="ru-RU" sz="3900" kern="1200" dirty="0" smtClean="0"/>
            <a:t>процедуры, связанные с соблюдением туристами, пересекающими государственную границу, определенных условий, правил и требований, установленных государственными органами страны въезда и выезда</a:t>
          </a:r>
          <a:endParaRPr lang="ru-RU" sz="3900" kern="1200" dirty="0"/>
        </a:p>
      </dsp:txBody>
      <dsp:txXfrm>
        <a:off x="218292" y="388297"/>
        <a:ext cx="9621815" cy="40351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376A6-C2AA-41E0-9F28-7B0C29B45989}">
      <dsp:nvSpPr>
        <dsp:cNvPr id="0" name=""/>
        <dsp:cNvSpPr/>
      </dsp:nvSpPr>
      <dsp:spPr>
        <a:xfrm>
          <a:off x="0" y="674795"/>
          <a:ext cx="10949828" cy="13272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упрощение порядка туристического обмена и формальностей (не путаем с понятием </a:t>
          </a:r>
          <a:r>
            <a:rPr lang="ru-RU" sz="2500" i="1" kern="1200" smtClean="0"/>
            <a:t>формализм</a:t>
          </a:r>
          <a:r>
            <a:rPr lang="ru-RU" sz="2500" kern="1200" smtClean="0"/>
            <a:t>); </a:t>
          </a:r>
          <a:endParaRPr lang="ru-RU" sz="2500" kern="1200"/>
        </a:p>
      </dsp:txBody>
      <dsp:txXfrm>
        <a:off x="64789" y="739584"/>
        <a:ext cx="10820250" cy="1197640"/>
      </dsp:txXfrm>
    </dsp:sp>
    <dsp:sp modelId="{3C159596-E8A5-4D11-876D-DA674EDBB7F9}">
      <dsp:nvSpPr>
        <dsp:cNvPr id="0" name=""/>
        <dsp:cNvSpPr/>
      </dsp:nvSpPr>
      <dsp:spPr>
        <a:xfrm>
          <a:off x="0" y="2074014"/>
          <a:ext cx="10949828" cy="13272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определение и согласование законодательного порядка регулирования туризма, в том числе при возникновении чрезвычайных обстоятельств (эпидемия, стихийное бедствие и прочее)</a:t>
          </a:r>
          <a:endParaRPr lang="ru-RU" sz="2500" kern="1200"/>
        </a:p>
      </dsp:txBody>
      <dsp:txXfrm>
        <a:off x="64789" y="2138803"/>
        <a:ext cx="10820250" cy="1197640"/>
      </dsp:txXfrm>
    </dsp:sp>
    <dsp:sp modelId="{E3A53FCA-D1A7-4845-B46B-745E02EE90F7}">
      <dsp:nvSpPr>
        <dsp:cNvPr id="0" name=""/>
        <dsp:cNvSpPr/>
      </dsp:nvSpPr>
      <dsp:spPr>
        <a:xfrm>
          <a:off x="0" y="3473233"/>
          <a:ext cx="10949828" cy="13272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помощь в разработке государственной политики в области установления рационального взаимодействия между всеми сторонами, участвующими в туризме</a:t>
          </a:r>
          <a:endParaRPr lang="ru-RU" sz="2500" kern="1200"/>
        </a:p>
      </dsp:txBody>
      <dsp:txXfrm>
        <a:off x="64789" y="3538022"/>
        <a:ext cx="10820250" cy="11976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11981-1F90-4E2B-8CD0-BD3112870208}">
      <dsp:nvSpPr>
        <dsp:cNvPr id="0" name=""/>
        <dsp:cNvSpPr/>
      </dsp:nvSpPr>
      <dsp:spPr>
        <a:xfrm>
          <a:off x="7611" y="0"/>
          <a:ext cx="3077599" cy="51016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ЮНВТО разработала и приняла соответствующий </a:t>
          </a:r>
          <a:r>
            <a:rPr lang="ru-RU" sz="2500" b="1" kern="1200" dirty="0" smtClean="0">
              <a:solidFill>
                <a:schemeClr val="tx1"/>
              </a:solidFill>
            </a:rPr>
            <a:t>пакет рекомендаций </a:t>
          </a:r>
          <a:r>
            <a:rPr lang="ru-RU" sz="2500" kern="1200" dirty="0" smtClean="0"/>
            <a:t>в части паспортных, визовых, валютных, таможенных, медико-санитарных формальностей</a:t>
          </a:r>
          <a:endParaRPr lang="ru-RU" sz="2500" kern="1200" dirty="0"/>
        </a:p>
      </dsp:txBody>
      <dsp:txXfrm>
        <a:off x="97751" y="90140"/>
        <a:ext cx="2897319" cy="4921403"/>
      </dsp:txXfrm>
    </dsp:sp>
    <dsp:sp modelId="{E70B579D-6ADC-45DB-A659-933D6232710F}">
      <dsp:nvSpPr>
        <dsp:cNvPr id="0" name=""/>
        <dsp:cNvSpPr/>
      </dsp:nvSpPr>
      <dsp:spPr>
        <a:xfrm>
          <a:off x="3602246" y="0"/>
          <a:ext cx="3077599" cy="51016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Туристическое предприятие </a:t>
          </a:r>
          <a:r>
            <a:rPr lang="ru-RU" sz="2500" b="1" kern="1200" dirty="0" smtClean="0">
              <a:solidFill>
                <a:schemeClr val="tx1"/>
              </a:solidFill>
            </a:rPr>
            <a:t>обязано</a:t>
          </a:r>
          <a:r>
            <a:rPr lang="ru-RU" sz="2500" kern="1200" dirty="0" smtClean="0"/>
            <a:t> информировать участников путешествий и потенциальных покупателей о формальностях, связанных с въездом, выездом и пребыванием в стране назначения.</a:t>
          </a:r>
          <a:endParaRPr lang="ru-RU" sz="2500" kern="1200" dirty="0"/>
        </a:p>
      </dsp:txBody>
      <dsp:txXfrm>
        <a:off x="3692386" y="90140"/>
        <a:ext cx="2897319" cy="4921403"/>
      </dsp:txXfrm>
    </dsp:sp>
    <dsp:sp modelId="{5BE3760C-ACDB-4456-926D-E3B18DB35CD1}">
      <dsp:nvSpPr>
        <dsp:cNvPr id="0" name=""/>
        <dsp:cNvSpPr/>
      </dsp:nvSpPr>
      <dsp:spPr>
        <a:xfrm>
          <a:off x="7196882" y="0"/>
          <a:ext cx="3077599" cy="51016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К туристическим формальностям относят </a:t>
          </a:r>
          <a:r>
            <a:rPr lang="ru-RU" sz="2500" b="1" i="1" kern="1200" dirty="0" smtClean="0">
              <a:solidFill>
                <a:schemeClr val="tx1"/>
              </a:solidFill>
            </a:rPr>
            <a:t>паспортно</a:t>
          </a:r>
          <a:r>
            <a:rPr lang="ru-RU" sz="2500" b="1" kern="1200" dirty="0" smtClean="0">
              <a:solidFill>
                <a:schemeClr val="tx1"/>
              </a:solidFill>
            </a:rPr>
            <a:t>-</a:t>
          </a:r>
          <a:r>
            <a:rPr lang="ru-RU" sz="2500" b="1" i="1" kern="1200" dirty="0" smtClean="0">
              <a:solidFill>
                <a:schemeClr val="tx1"/>
              </a:solidFill>
            </a:rPr>
            <a:t>визовые</a:t>
          </a:r>
          <a:r>
            <a:rPr lang="ru-RU" sz="2500" kern="1200" dirty="0" smtClean="0"/>
            <a:t>, </a:t>
          </a:r>
          <a:r>
            <a:rPr lang="ru-RU" sz="2500" b="1" i="1" kern="1200" dirty="0" smtClean="0">
              <a:solidFill>
                <a:schemeClr val="tx1"/>
              </a:solidFill>
            </a:rPr>
            <a:t>таможенные </a:t>
          </a:r>
          <a:r>
            <a:rPr lang="ru-RU" sz="2500" kern="1200" dirty="0" smtClean="0"/>
            <a:t>(таможенный контроль и валютный контроль), </a:t>
          </a:r>
          <a:r>
            <a:rPr lang="ru-RU" sz="2500" b="1" i="1" kern="1200" dirty="0" smtClean="0">
              <a:solidFill>
                <a:schemeClr val="tx1"/>
              </a:solidFill>
            </a:rPr>
            <a:t>медицинские </a:t>
          </a:r>
          <a:r>
            <a:rPr lang="ru-RU" sz="2500" kern="1200" dirty="0" smtClean="0"/>
            <a:t>(санитарные) формальности</a:t>
          </a:r>
          <a:endParaRPr lang="ru-RU" sz="2500" kern="1200" dirty="0"/>
        </a:p>
      </dsp:txBody>
      <dsp:txXfrm>
        <a:off x="7287022" y="90140"/>
        <a:ext cx="2897319" cy="49214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3E188-D1A7-4504-A023-0FB792D6ACAD}">
      <dsp:nvSpPr>
        <dsp:cNvPr id="0" name=""/>
        <dsp:cNvSpPr/>
      </dsp:nvSpPr>
      <dsp:spPr>
        <a:xfrm>
          <a:off x="0" y="287846"/>
          <a:ext cx="10058399" cy="203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/>
              </a:solidFill>
            </a:rPr>
            <a:t>Паспортно-визовые туристические формальности </a:t>
          </a:r>
          <a:r>
            <a:rPr lang="ru-RU" sz="3000" kern="1200" dirty="0" smtClean="0"/>
            <a:t>- процедуры, связанные с необходимостью соблюдения лицами, пересекающими государственную границу, установленного паспортно-визового режима</a:t>
          </a:r>
          <a:endParaRPr lang="ru-RU" sz="3000" kern="1200" dirty="0"/>
        </a:p>
      </dsp:txBody>
      <dsp:txXfrm>
        <a:off x="99380" y="387226"/>
        <a:ext cx="9859639" cy="1837040"/>
      </dsp:txXfrm>
    </dsp:sp>
    <dsp:sp modelId="{65E3A8F7-DE26-41A8-BC46-3B5EC56D8101}">
      <dsp:nvSpPr>
        <dsp:cNvPr id="0" name=""/>
        <dsp:cNvSpPr/>
      </dsp:nvSpPr>
      <dsp:spPr>
        <a:xfrm>
          <a:off x="0" y="2410046"/>
          <a:ext cx="10058399" cy="203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/>
              </a:solidFill>
            </a:rPr>
            <a:t>Паспорт</a:t>
          </a:r>
          <a:r>
            <a:rPr lang="ru-RU" sz="3000" kern="1200" dirty="0" smtClean="0"/>
            <a:t> является официальным документом, удостоверяющим личность гражданина</a:t>
          </a:r>
          <a:endParaRPr lang="ru-RU" sz="3000" kern="1200" dirty="0"/>
        </a:p>
      </dsp:txBody>
      <dsp:txXfrm>
        <a:off x="99380" y="2509426"/>
        <a:ext cx="9859639" cy="18370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31738-DF43-401E-AD15-EBF44AD6403E}">
      <dsp:nvSpPr>
        <dsp:cNvPr id="0" name=""/>
        <dsp:cNvSpPr/>
      </dsp:nvSpPr>
      <dsp:spPr>
        <a:xfrm>
          <a:off x="0" y="12455"/>
          <a:ext cx="10058399" cy="1240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smtClean="0"/>
            <a:t>Дипломатический</a:t>
          </a:r>
          <a:endParaRPr lang="ru-RU" sz="5300" kern="1200"/>
        </a:p>
      </dsp:txBody>
      <dsp:txXfrm>
        <a:off x="60542" y="72997"/>
        <a:ext cx="9937315" cy="1119116"/>
      </dsp:txXfrm>
    </dsp:sp>
    <dsp:sp modelId="{59FC526A-0D58-47B6-AEDF-CC6FA0EC3EE8}">
      <dsp:nvSpPr>
        <dsp:cNvPr id="0" name=""/>
        <dsp:cNvSpPr/>
      </dsp:nvSpPr>
      <dsp:spPr>
        <a:xfrm>
          <a:off x="0" y="1405296"/>
          <a:ext cx="10058399" cy="1240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smtClean="0"/>
            <a:t>Служебный</a:t>
          </a:r>
          <a:endParaRPr lang="ru-RU" sz="5300" kern="1200"/>
        </a:p>
      </dsp:txBody>
      <dsp:txXfrm>
        <a:off x="60542" y="1465838"/>
        <a:ext cx="9937315" cy="1119116"/>
      </dsp:txXfrm>
    </dsp:sp>
    <dsp:sp modelId="{BA4E04F5-3593-4FC9-84CE-C7C7BFFFC325}">
      <dsp:nvSpPr>
        <dsp:cNvPr id="0" name=""/>
        <dsp:cNvSpPr/>
      </dsp:nvSpPr>
      <dsp:spPr>
        <a:xfrm>
          <a:off x="0" y="2798136"/>
          <a:ext cx="10058399" cy="1240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smtClean="0"/>
            <a:t>Общегражданский</a:t>
          </a:r>
          <a:endParaRPr lang="ru-RU" sz="5300" kern="1200"/>
        </a:p>
      </dsp:txBody>
      <dsp:txXfrm>
        <a:off x="60542" y="2858678"/>
        <a:ext cx="9937315" cy="11191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15685-D14B-4771-B3FC-7CF8B4A9BA5E}">
      <dsp:nvSpPr>
        <dsp:cNvPr id="0" name=""/>
        <dsp:cNvSpPr/>
      </dsp:nvSpPr>
      <dsp:spPr>
        <a:xfrm>
          <a:off x="3457" y="0"/>
          <a:ext cx="4636293" cy="5742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1" kern="1200" dirty="0" smtClean="0">
              <a:solidFill>
                <a:schemeClr val="tx1"/>
              </a:solidFill>
            </a:rPr>
            <a:t>Виза</a:t>
          </a:r>
          <a:r>
            <a:rPr lang="ru-RU" sz="2700" i="1" kern="1200" dirty="0" smtClean="0"/>
            <a:t> – </a:t>
          </a:r>
          <a:r>
            <a:rPr lang="ru-RU" sz="2700" kern="1200" dirty="0" smtClean="0"/>
            <a:t>соответствующая отметка (штамп, марка, вклейка и т.д.) в паспорте или ином документе иностранного гражданина, произведенная официальными (консульскими) властями государства, в которое он следует, дающая право его владельцу на временный въезд на территорию данной страны </a:t>
          </a:r>
          <a:endParaRPr lang="ru-RU" sz="2700" kern="1200" dirty="0"/>
        </a:p>
      </dsp:txBody>
      <dsp:txXfrm>
        <a:off x="139249" y="135792"/>
        <a:ext cx="4364709" cy="5471294"/>
      </dsp:txXfrm>
    </dsp:sp>
    <dsp:sp modelId="{926A6189-4E8B-400A-9D7A-58967E141C23}">
      <dsp:nvSpPr>
        <dsp:cNvPr id="0" name=""/>
        <dsp:cNvSpPr/>
      </dsp:nvSpPr>
      <dsp:spPr>
        <a:xfrm>
          <a:off x="5418648" y="0"/>
          <a:ext cx="4636293" cy="5742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tx1"/>
              </a:solidFill>
            </a:rPr>
            <a:t>Визы бывают</a:t>
          </a:r>
          <a:r>
            <a:rPr lang="ru-RU" sz="2700" kern="1200" dirty="0" smtClean="0"/>
            <a:t>: одноразовые и многоразовые; индивидуальные и групповые; 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студенческие;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 въездные; 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транзитные; 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выездные,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 шенгенские и др. </a:t>
          </a:r>
          <a:endParaRPr lang="ru-RU" sz="2700" kern="1200" dirty="0"/>
        </a:p>
      </dsp:txBody>
      <dsp:txXfrm>
        <a:off x="5554440" y="135792"/>
        <a:ext cx="4364709" cy="54712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9B684-5773-4CC2-BD79-FE2280D69FFA}">
      <dsp:nvSpPr>
        <dsp:cNvPr id="0" name=""/>
        <dsp:cNvSpPr/>
      </dsp:nvSpPr>
      <dsp:spPr>
        <a:xfrm>
          <a:off x="1163580" y="3123"/>
          <a:ext cx="3983899" cy="23903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Служебные или деловые(от	иностранной	организации–отечественной организации);</a:t>
          </a:r>
          <a:endParaRPr lang="ru-RU" sz="2400" kern="1200" dirty="0"/>
        </a:p>
      </dsp:txBody>
      <dsp:txXfrm>
        <a:off x="1163580" y="3123"/>
        <a:ext cx="3983899" cy="2390339"/>
      </dsp:txXfrm>
    </dsp:sp>
    <dsp:sp modelId="{92000CCD-958F-48E4-ABAB-EF15537E4C11}">
      <dsp:nvSpPr>
        <dsp:cNvPr id="0" name=""/>
        <dsp:cNvSpPr/>
      </dsp:nvSpPr>
      <dsp:spPr>
        <a:xfrm>
          <a:off x="5545869" y="3123"/>
          <a:ext cx="3983899" cy="23903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частные (от иностранного гражданина);</a:t>
          </a:r>
          <a:endParaRPr lang="ru-RU" sz="2400" kern="1200"/>
        </a:p>
      </dsp:txBody>
      <dsp:txXfrm>
        <a:off x="5545869" y="3123"/>
        <a:ext cx="3983899" cy="2390339"/>
      </dsp:txXfrm>
    </dsp:sp>
    <dsp:sp modelId="{5AAFEC4C-1736-4EA5-AC63-0D690ACF26BE}">
      <dsp:nvSpPr>
        <dsp:cNvPr id="0" name=""/>
        <dsp:cNvSpPr/>
      </dsp:nvSpPr>
      <dsp:spPr>
        <a:xfrm>
          <a:off x="1163580" y="2791853"/>
          <a:ext cx="3983899" cy="23903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гостевые (от командированного на длительный срок за рубеж гражданина – своему соотечественнику);</a:t>
          </a:r>
          <a:endParaRPr lang="ru-RU" sz="2400" kern="1200"/>
        </a:p>
      </dsp:txBody>
      <dsp:txXfrm>
        <a:off x="1163580" y="2791853"/>
        <a:ext cx="3983899" cy="2390339"/>
      </dsp:txXfrm>
    </dsp:sp>
    <dsp:sp modelId="{CAA0C345-F6B6-4687-A160-C97A94DC4821}">
      <dsp:nvSpPr>
        <dsp:cNvPr id="0" name=""/>
        <dsp:cNvSpPr/>
      </dsp:nvSpPr>
      <dsp:spPr>
        <a:xfrm>
          <a:off x="5545869" y="2791853"/>
          <a:ext cx="3983899" cy="23903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туристические (на поездки в целях отдыха, лечения, краткосрочного обучения, участия в спортивных соревнованиях, бизнес-семинарах)</a:t>
          </a:r>
          <a:endParaRPr lang="ru-RU" sz="2400" kern="1200"/>
        </a:p>
      </dsp:txBody>
      <dsp:txXfrm>
        <a:off x="5545869" y="2791853"/>
        <a:ext cx="3983899" cy="23903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8FBF1-96EC-4E3E-B7D6-35572F24EE62}">
      <dsp:nvSpPr>
        <dsp:cNvPr id="0" name=""/>
        <dsp:cNvSpPr/>
      </dsp:nvSpPr>
      <dsp:spPr>
        <a:xfrm>
          <a:off x="1152220" y="928"/>
          <a:ext cx="4356124" cy="2613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 период с 1995 по 1999 г. был осуществлен переход к единой визовой политике и практике государств – участников Шенгенских договоренностей, которые были введены в действие </a:t>
          </a:r>
          <a:r>
            <a:rPr lang="ru-RU" sz="2300" kern="1200" dirty="0" smtClean="0">
              <a:solidFill>
                <a:schemeClr val="tx1"/>
              </a:solidFill>
            </a:rPr>
            <a:t>с 26 марта 1995 г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1152220" y="928"/>
        <a:ext cx="4356124" cy="2613674"/>
      </dsp:txXfrm>
    </dsp:sp>
    <dsp:sp modelId="{975C9D9F-C8A0-47A5-B78D-6AF4991BCEE7}">
      <dsp:nvSpPr>
        <dsp:cNvPr id="0" name=""/>
        <dsp:cNvSpPr/>
      </dsp:nvSpPr>
      <dsp:spPr>
        <a:xfrm>
          <a:off x="5943957" y="928"/>
          <a:ext cx="4356124" cy="2613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Шенгенская виза дает возможность ее обладателю посещать </a:t>
          </a:r>
          <a:r>
            <a:rPr lang="ru-RU" sz="2300" b="1" kern="1200" dirty="0" smtClean="0">
              <a:solidFill>
                <a:schemeClr val="tx1"/>
              </a:solidFill>
            </a:rPr>
            <a:t>все страны, входящие в Шенгенское соглашение</a:t>
          </a:r>
          <a:r>
            <a:rPr lang="ru-RU" sz="2300" kern="1200" dirty="0" smtClean="0"/>
            <a:t>, независимо от того, в кон- </a:t>
          </a:r>
          <a:r>
            <a:rPr lang="ru-RU" sz="2300" kern="1200" dirty="0" err="1" smtClean="0"/>
            <a:t>сульстве</a:t>
          </a:r>
          <a:r>
            <a:rPr lang="ru-RU" sz="2300" kern="1200" dirty="0" smtClean="0"/>
            <a:t> какой страны она получена.</a:t>
          </a:r>
          <a:endParaRPr lang="ru-RU" sz="2300" kern="1200" dirty="0"/>
        </a:p>
      </dsp:txBody>
      <dsp:txXfrm>
        <a:off x="5943957" y="928"/>
        <a:ext cx="4356124" cy="2613674"/>
      </dsp:txXfrm>
    </dsp:sp>
    <dsp:sp modelId="{15CCAB0C-B338-4F21-BE83-BCCB839C7574}">
      <dsp:nvSpPr>
        <dsp:cNvPr id="0" name=""/>
        <dsp:cNvSpPr/>
      </dsp:nvSpPr>
      <dsp:spPr>
        <a:xfrm>
          <a:off x="1152220" y="3050216"/>
          <a:ext cx="4356124" cy="2613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Шенгенская виза выдается консульским учреждением страны, представляющей основную цель поездки. </a:t>
          </a:r>
          <a:endParaRPr lang="ru-RU" sz="2300" kern="1200"/>
        </a:p>
      </dsp:txBody>
      <dsp:txXfrm>
        <a:off x="1152220" y="3050216"/>
        <a:ext cx="4356124" cy="2613674"/>
      </dsp:txXfrm>
    </dsp:sp>
    <dsp:sp modelId="{77328B61-A170-4CC6-9178-5487F1CB4732}">
      <dsp:nvSpPr>
        <dsp:cNvPr id="0" name=""/>
        <dsp:cNvSpPr/>
      </dsp:nvSpPr>
      <dsp:spPr>
        <a:xfrm>
          <a:off x="5943957" y="3050216"/>
          <a:ext cx="4356124" cy="2613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Шенгенскими нормами </a:t>
          </a:r>
          <a:r>
            <a:rPr lang="ru-RU" sz="2300" b="1" kern="1200" dirty="0" smtClean="0">
              <a:solidFill>
                <a:schemeClr val="tx1"/>
              </a:solidFill>
            </a:rPr>
            <a:t>не предусмотрены</a:t>
          </a:r>
          <a:r>
            <a:rPr lang="ru-RU" sz="2300" kern="1200" dirty="0" smtClean="0"/>
            <a:t> конкретные сроки рассмотрения визовых обращений </a:t>
          </a:r>
          <a:endParaRPr lang="ru-RU" sz="2300" kern="1200" dirty="0"/>
        </a:p>
      </dsp:txBody>
      <dsp:txXfrm>
        <a:off x="5943957" y="3050216"/>
        <a:ext cx="4356124" cy="2613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BC99-C9F8-4A5C-84AC-1B6D780D484D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0CE3A967-17F6-40DA-AC27-F0440471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84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BC99-C9F8-4A5C-84AC-1B6D780D484D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A967-17F6-40DA-AC27-F0440471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23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BC99-C9F8-4A5C-84AC-1B6D780D484D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A967-17F6-40DA-AC27-F0440471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89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BC99-C9F8-4A5C-84AC-1B6D780D484D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A967-17F6-40DA-AC27-F0440471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11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AACBC99-C9F8-4A5C-84AC-1B6D780D484D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0CE3A967-17F6-40DA-AC27-F0440471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350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BC99-C9F8-4A5C-84AC-1B6D780D484D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A967-17F6-40DA-AC27-F0440471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594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BC99-C9F8-4A5C-84AC-1B6D780D484D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A967-17F6-40DA-AC27-F0440471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353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BC99-C9F8-4A5C-84AC-1B6D780D484D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A967-17F6-40DA-AC27-F0440471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699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BC99-C9F8-4A5C-84AC-1B6D780D484D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A967-17F6-40DA-AC27-F0440471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783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BC99-C9F8-4A5C-84AC-1B6D780D484D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A967-17F6-40DA-AC27-F0440471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90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BC99-C9F8-4A5C-84AC-1B6D780D484D}" type="datetimeFigureOut">
              <a:rPr lang="ru-RU" smtClean="0"/>
              <a:t>19.06.2023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A967-17F6-40DA-AC27-F0440471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24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AACBC99-C9F8-4A5C-84AC-1B6D780D484D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0CE3A967-17F6-40DA-AC27-F04404718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89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image" Target="../media/image15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/>
              <a:t>Основы туризма и гостеприимства</a:t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Лекция 3. Туристские формальности</a:t>
            </a:r>
            <a:endParaRPr lang="ru-RU" sz="6000" dirty="0"/>
          </a:p>
        </p:txBody>
      </p:sp>
      <p:pic>
        <p:nvPicPr>
          <p:cNvPr id="1026" name="Picture 2" descr="Понятие туристских формальностей и их ви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3532" cy="181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оссия и Япония упростили визовые формальности - PrimaM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176" y="92627"/>
            <a:ext cx="2319903" cy="154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Туристические формальности - 70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4565"/>
            <a:ext cx="3044825" cy="202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Туристические формальности - 70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502" y="4070195"/>
            <a:ext cx="2568498" cy="278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44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-1"/>
            <a:ext cx="10850806" cy="1449659"/>
          </a:xfrm>
        </p:spPr>
        <p:txBody>
          <a:bodyPr>
            <a:noAutofit/>
          </a:bodyPr>
          <a:lstStyle/>
          <a:p>
            <a:r>
              <a:rPr lang="ru-RU" sz="3600" dirty="0"/>
              <a:t>Виза на посещение страны выдается на основании </a:t>
            </a:r>
            <a:r>
              <a:rPr lang="ru-RU" sz="3600" b="1" i="1" dirty="0"/>
              <a:t>приглашения</a:t>
            </a:r>
            <a:r>
              <a:rPr lang="ru-RU" sz="3600" dirty="0"/>
              <a:t>, которые </a:t>
            </a:r>
            <a:r>
              <a:rPr lang="ru-RU" sz="3600" dirty="0" smtClean="0"/>
              <a:t>бывают: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109861"/>
              </p:ext>
            </p:extLst>
          </p:nvPr>
        </p:nvGraphicFramePr>
        <p:xfrm>
          <a:off x="434898" y="1449659"/>
          <a:ext cx="10693350" cy="5185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9090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0854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>Шенгенское соглашение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4110"/>
              </p:ext>
            </p:extLst>
          </p:nvPr>
        </p:nvGraphicFramePr>
        <p:xfrm>
          <a:off x="301083" y="1193180"/>
          <a:ext cx="11452302" cy="5664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919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41861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Шенгенская виза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Туристские формаль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87389">
            <a:off x="1232415" y="1406249"/>
            <a:ext cx="3936728" cy="481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4.7 Визовая мар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595" y="1168088"/>
            <a:ext cx="6446256" cy="450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23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478" y="484632"/>
            <a:ext cx="11935522" cy="1009631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400" dirty="0" smtClean="0"/>
              <a:t>3. </a:t>
            </a:r>
            <a:r>
              <a:rPr lang="ru-RU" sz="4400" dirty="0"/>
              <a:t>Таможенные туристические формальности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847521"/>
              </p:ext>
            </p:extLst>
          </p:nvPr>
        </p:nvGraphicFramePr>
        <p:xfrm>
          <a:off x="800100" y="643760"/>
          <a:ext cx="10647556" cy="4831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950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3963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Таможенный контроль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293217"/>
              </p:ext>
            </p:extLst>
          </p:nvPr>
        </p:nvGraphicFramePr>
        <p:xfrm>
          <a:off x="702527" y="1025912"/>
          <a:ext cx="11073161" cy="5296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8993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Что такое &quot;красный&quot; и &quot;зеленый&quot; коридор в аэропорту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8" y="228153"/>
            <a:ext cx="10301415" cy="629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31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770" y="-251349"/>
            <a:ext cx="10058400" cy="1609344"/>
          </a:xfrm>
        </p:spPr>
        <p:txBody>
          <a:bodyPr/>
          <a:lstStyle/>
          <a:p>
            <a:r>
              <a:rPr lang="ru-RU" dirty="0" smtClean="0"/>
              <a:t>Коридоры в аэропорту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15687672"/>
              </p:ext>
            </p:extLst>
          </p:nvPr>
        </p:nvGraphicFramePr>
        <p:xfrm>
          <a:off x="390293" y="867565"/>
          <a:ext cx="5412132" cy="1529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84828304"/>
              </p:ext>
            </p:extLst>
          </p:nvPr>
        </p:nvGraphicFramePr>
        <p:xfrm>
          <a:off x="6194501" y="867565"/>
          <a:ext cx="5904571" cy="1529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Picture 2" descr="Что такое &quot;красный&quot; и &quot;зеленый&quot; коридор в аэропорту?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750" y="2476909"/>
            <a:ext cx="10114156" cy="404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96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197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Обязательное декларирование:</a:t>
            </a:r>
            <a:endParaRPr lang="ru-RU" sz="4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06586157"/>
              </p:ext>
            </p:extLst>
          </p:nvPr>
        </p:nvGraphicFramePr>
        <p:xfrm>
          <a:off x="1069848" y="1471961"/>
          <a:ext cx="4754880" cy="4700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65901111"/>
              </p:ext>
            </p:extLst>
          </p:nvPr>
        </p:nvGraphicFramePr>
        <p:xfrm>
          <a:off x="6364224" y="1471961"/>
          <a:ext cx="5489522" cy="5140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21148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4297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Личный досмотр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01084" y="1282390"/>
            <a:ext cx="5631366" cy="5464098"/>
          </a:xfrm>
        </p:spPr>
        <p:txBody>
          <a:bodyPr>
            <a:noAutofit/>
          </a:bodyPr>
          <a:lstStyle/>
          <a:p>
            <a:r>
              <a:rPr lang="ru-RU" sz="2400" dirty="0"/>
              <a:t>Досмотр одежды и тела человека называется </a:t>
            </a:r>
            <a:r>
              <a:rPr lang="ru-RU" sz="2400" b="1" i="1" dirty="0"/>
              <a:t>личным досмотром </a:t>
            </a:r>
            <a:r>
              <a:rPr lang="ru-RU" sz="2400" dirty="0"/>
              <a:t>и является исключительной формой таможенного </a:t>
            </a:r>
            <a:r>
              <a:rPr lang="ru-RU" sz="2400" dirty="0" smtClean="0"/>
              <a:t>контроля</a:t>
            </a:r>
          </a:p>
          <a:p>
            <a:r>
              <a:rPr lang="ru-RU" sz="2400" dirty="0"/>
              <a:t>Личный досмотр производится </a:t>
            </a:r>
            <a:r>
              <a:rPr lang="ru-RU" sz="2400" b="1" dirty="0"/>
              <a:t>только </a:t>
            </a:r>
            <a:r>
              <a:rPr lang="ru-RU" sz="2400" dirty="0"/>
              <a:t>в особо обоснованных случаях на основании постановления начальника таможенного органа. </a:t>
            </a:r>
            <a:endParaRPr lang="ru-RU" sz="2400" dirty="0" smtClean="0"/>
          </a:p>
          <a:p>
            <a:r>
              <a:rPr lang="ru-RU" sz="2400" dirty="0" smtClean="0"/>
              <a:t>При </a:t>
            </a:r>
            <a:r>
              <a:rPr lang="ru-RU" sz="2400" dirty="0"/>
              <a:t>организации и </a:t>
            </a:r>
            <a:r>
              <a:rPr lang="ru-RU" sz="2400" dirty="0" smtClean="0"/>
              <a:t>проведении </a:t>
            </a:r>
            <a:r>
              <a:rPr lang="ru-RU" sz="2400" dirty="0"/>
              <a:t>досмотра должностные лица таможенных органов должны </a:t>
            </a:r>
            <a:r>
              <a:rPr lang="ru-RU" sz="2400" b="1" dirty="0"/>
              <a:t>строго</a:t>
            </a:r>
            <a:r>
              <a:rPr lang="ru-RU" sz="2400" dirty="0"/>
              <a:t> следить за соблюдением конституционных прав личности.</a:t>
            </a:r>
            <a:endParaRPr lang="ru-RU" sz="2400" dirty="0"/>
          </a:p>
        </p:txBody>
      </p:sp>
      <p:pic>
        <p:nvPicPr>
          <p:cNvPr id="5122" name="Picture 2" descr="Предполетный досмот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774" y="1115122"/>
            <a:ext cx="6215109" cy="497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115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7" y="172398"/>
            <a:ext cx="10058400" cy="56358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Валютный контроль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098494"/>
              </p:ext>
            </p:extLst>
          </p:nvPr>
        </p:nvGraphicFramePr>
        <p:xfrm>
          <a:off x="1069847" y="836340"/>
          <a:ext cx="10460513" cy="6021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5137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64164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Учебные вопросы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623876"/>
              </p:ext>
            </p:extLst>
          </p:nvPr>
        </p:nvGraphicFramePr>
        <p:xfrm>
          <a:off x="840913" y="1126273"/>
          <a:ext cx="10516269" cy="5731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43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626" y="609601"/>
            <a:ext cx="8080375" cy="4429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/>
              <a:t>Система валютного контроля РФ</a:t>
            </a: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>
            <a:off x="3575051" y="1052514"/>
            <a:ext cx="72072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2063750" y="1628775"/>
            <a:ext cx="3168650" cy="9858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</a:rPr>
              <a:t>Органы </a:t>
            </a:r>
          </a:p>
          <a:p>
            <a:pPr algn="ctr"/>
            <a:r>
              <a:rPr lang="ru-RU" altLang="ru-RU" sz="2400" b="1" dirty="0">
                <a:latin typeface="Arial" panose="020B0604020202020204" pitchFamily="34" charset="0"/>
              </a:rPr>
              <a:t>валютного контроля</a:t>
            </a: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7319963" y="1052514"/>
            <a:ext cx="86360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6240463" y="1628776"/>
            <a:ext cx="3313112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</a:rPr>
              <a:t>Агенты </a:t>
            </a:r>
          </a:p>
          <a:p>
            <a:pPr algn="ctr"/>
            <a:r>
              <a:rPr lang="ru-RU" altLang="ru-RU" sz="2400" b="1" dirty="0">
                <a:latin typeface="Arial" panose="020B0604020202020204" pitchFamily="34" charset="0"/>
              </a:rPr>
              <a:t>валютного контроля</a:t>
            </a: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4583114" y="2636838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3000375" y="2636839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3863975" y="2636838"/>
            <a:ext cx="0" cy="208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4224338" y="2924176"/>
            <a:ext cx="1657350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 dirty="0"/>
              <a:t>Банк России</a:t>
            </a:r>
          </a:p>
        </p:txBody>
      </p:sp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1524000" y="3141664"/>
            <a:ext cx="2916238" cy="136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 dirty="0"/>
              <a:t>Федеральная служба </a:t>
            </a:r>
          </a:p>
          <a:p>
            <a:pPr algn="ctr"/>
            <a:r>
              <a:rPr lang="ru-RU" altLang="ru-RU" b="1" dirty="0"/>
              <a:t>по финансово-бюджетному </a:t>
            </a:r>
          </a:p>
          <a:p>
            <a:pPr algn="ctr"/>
            <a:r>
              <a:rPr lang="ru-RU" altLang="ru-RU" b="1" dirty="0"/>
              <a:t>надзору </a:t>
            </a:r>
          </a:p>
        </p:txBody>
      </p:sp>
      <p:sp>
        <p:nvSpPr>
          <p:cNvPr id="20500" name="Oval 20"/>
          <p:cNvSpPr>
            <a:spLocks noChangeArrowheads="1"/>
          </p:cNvSpPr>
          <p:nvPr/>
        </p:nvSpPr>
        <p:spPr bwMode="auto">
          <a:xfrm>
            <a:off x="1524001" y="4724400"/>
            <a:ext cx="4608513" cy="172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 dirty="0"/>
              <a:t>Федеральный</a:t>
            </a:r>
            <a:r>
              <a:rPr lang="ru-RU" altLang="ru-RU" dirty="0"/>
              <a:t> </a:t>
            </a:r>
            <a:r>
              <a:rPr lang="ru-RU" altLang="ru-RU" b="1" dirty="0"/>
              <a:t>орган </a:t>
            </a:r>
          </a:p>
          <a:p>
            <a:pPr algn="ctr"/>
            <a:r>
              <a:rPr lang="ru-RU" altLang="ru-RU" b="1" dirty="0"/>
              <a:t>исполнительной власти, </a:t>
            </a:r>
          </a:p>
          <a:p>
            <a:pPr algn="ctr"/>
            <a:r>
              <a:rPr lang="ru-RU" altLang="ru-RU" b="1" dirty="0"/>
              <a:t>уполномоченный Правительством РФ </a:t>
            </a:r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>
            <a:off x="6383338" y="263683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>
            <a:off x="7248525" y="2636838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5" name="Oval 25"/>
          <p:cNvSpPr>
            <a:spLocks noChangeArrowheads="1"/>
          </p:cNvSpPr>
          <p:nvPr/>
        </p:nvSpPr>
        <p:spPr bwMode="auto">
          <a:xfrm>
            <a:off x="6167439" y="4365625"/>
            <a:ext cx="2376487" cy="15128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800" b="1" dirty="0">
              <a:solidFill>
                <a:srgbClr val="FF3300"/>
              </a:solidFill>
            </a:endParaRPr>
          </a:p>
          <a:p>
            <a:pPr algn="ctr"/>
            <a:r>
              <a:rPr lang="ru-RU" altLang="ru-RU" b="1" dirty="0"/>
              <a:t>Уполномоченные </a:t>
            </a:r>
          </a:p>
          <a:p>
            <a:pPr algn="ctr"/>
            <a:r>
              <a:rPr lang="ru-RU" altLang="ru-RU" b="1" dirty="0"/>
              <a:t>банки, </a:t>
            </a:r>
          </a:p>
          <a:p>
            <a:pPr algn="ctr"/>
            <a:r>
              <a:rPr lang="ru-RU" altLang="ru-RU" b="1" dirty="0"/>
              <a:t>подотчетные </a:t>
            </a:r>
          </a:p>
          <a:p>
            <a:pPr algn="ctr"/>
            <a:r>
              <a:rPr lang="ru-RU" altLang="ru-RU" b="1" dirty="0"/>
              <a:t>ЦБ РФ</a:t>
            </a:r>
            <a:r>
              <a:rPr lang="ru-RU" altLang="ru-RU" dirty="0"/>
              <a:t> </a:t>
            </a:r>
          </a:p>
        </p:txBody>
      </p:sp>
      <p:sp>
        <p:nvSpPr>
          <p:cNvPr id="20506" name="Line 26"/>
          <p:cNvSpPr>
            <a:spLocks noChangeShapeType="1"/>
          </p:cNvSpPr>
          <p:nvPr/>
        </p:nvSpPr>
        <p:spPr bwMode="auto">
          <a:xfrm>
            <a:off x="9048750" y="26368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8" name="Line 28"/>
          <p:cNvSpPr>
            <a:spLocks noChangeShapeType="1"/>
          </p:cNvSpPr>
          <p:nvPr/>
        </p:nvSpPr>
        <p:spPr bwMode="auto">
          <a:xfrm>
            <a:off x="8328025" y="27082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9" name="Line 29"/>
          <p:cNvSpPr>
            <a:spLocks noChangeShapeType="1"/>
          </p:cNvSpPr>
          <p:nvPr/>
        </p:nvSpPr>
        <p:spPr bwMode="auto">
          <a:xfrm>
            <a:off x="8472489" y="2636838"/>
            <a:ext cx="865187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0" name="Oval 30"/>
          <p:cNvSpPr>
            <a:spLocks noChangeArrowheads="1"/>
          </p:cNvSpPr>
          <p:nvPr/>
        </p:nvSpPr>
        <p:spPr bwMode="auto">
          <a:xfrm>
            <a:off x="5303839" y="3429000"/>
            <a:ext cx="2160587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 dirty="0"/>
              <a:t>Налоговые и </a:t>
            </a:r>
          </a:p>
          <a:p>
            <a:pPr algn="ctr"/>
            <a:r>
              <a:rPr lang="ru-RU" altLang="ru-RU" b="1" dirty="0"/>
              <a:t>таможенные</a:t>
            </a:r>
          </a:p>
          <a:p>
            <a:pPr algn="ctr"/>
            <a:r>
              <a:rPr lang="ru-RU" altLang="ru-RU" b="1" dirty="0"/>
              <a:t>органы </a:t>
            </a:r>
          </a:p>
        </p:txBody>
      </p:sp>
      <p:sp>
        <p:nvSpPr>
          <p:cNvPr id="20511" name="Oval 31"/>
          <p:cNvSpPr>
            <a:spLocks noChangeArrowheads="1"/>
          </p:cNvSpPr>
          <p:nvPr/>
        </p:nvSpPr>
        <p:spPr bwMode="auto">
          <a:xfrm>
            <a:off x="7967663" y="5373689"/>
            <a:ext cx="2736850" cy="1296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 dirty="0"/>
              <a:t>Профессиональные </a:t>
            </a:r>
          </a:p>
          <a:p>
            <a:pPr algn="ctr"/>
            <a:r>
              <a:rPr lang="ru-RU" altLang="ru-RU" b="1" dirty="0"/>
              <a:t>участники рынка </a:t>
            </a:r>
          </a:p>
          <a:p>
            <a:pPr algn="ctr"/>
            <a:r>
              <a:rPr lang="ru-RU" altLang="ru-RU" b="1" dirty="0"/>
              <a:t>ценных бумаг </a:t>
            </a:r>
          </a:p>
        </p:txBody>
      </p:sp>
      <p:sp>
        <p:nvSpPr>
          <p:cNvPr id="20512" name="Oval 32"/>
          <p:cNvSpPr>
            <a:spLocks noChangeArrowheads="1"/>
          </p:cNvSpPr>
          <p:nvPr/>
        </p:nvSpPr>
        <p:spPr bwMode="auto">
          <a:xfrm>
            <a:off x="7391400" y="2852739"/>
            <a:ext cx="3276600" cy="1728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 dirty="0" err="1"/>
              <a:t>Госкорпорация</a:t>
            </a:r>
            <a:r>
              <a:rPr lang="ru-RU" altLang="ru-RU" b="1" dirty="0"/>
              <a:t> </a:t>
            </a:r>
          </a:p>
          <a:p>
            <a:pPr algn="ctr"/>
            <a:r>
              <a:rPr lang="ru-RU" altLang="ru-RU" b="1" dirty="0"/>
              <a:t>"Банк развития и </a:t>
            </a:r>
          </a:p>
          <a:p>
            <a:pPr algn="ctr"/>
            <a:r>
              <a:rPr lang="ru-RU" altLang="ru-RU" b="1" dirty="0"/>
              <a:t>внешнеэкономической </a:t>
            </a:r>
          </a:p>
          <a:p>
            <a:pPr algn="ctr"/>
            <a:r>
              <a:rPr lang="ru-RU" altLang="ru-RU" b="1" dirty="0"/>
              <a:t>деятельности </a:t>
            </a:r>
          </a:p>
          <a:p>
            <a:pPr algn="ctr"/>
            <a:r>
              <a:rPr lang="ru-RU" altLang="ru-RU" b="1" dirty="0"/>
              <a:t>(Внешэкономбанк)" </a:t>
            </a:r>
          </a:p>
        </p:txBody>
      </p:sp>
    </p:spTree>
    <p:extLst>
      <p:ext uri="{BB962C8B-B14F-4D97-AF65-F5344CB8AC3E}">
        <p14:creationId xmlns:p14="http://schemas.microsoft.com/office/powerpoint/2010/main" val="20905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>
            <p:ph type="title" idx="4294967295"/>
          </p:nvPr>
        </p:nvSpPr>
        <p:spPr>
          <a:xfrm>
            <a:off x="-278781" y="0"/>
            <a:ext cx="1266778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ctr"/>
            <a:r>
              <a:rPr lang="ru-RU" altLang="ru-RU" sz="4000" b="1" dirty="0"/>
              <a:t>Перемещение денежных средств физическими лицами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89948246"/>
              </p:ext>
            </p:extLst>
          </p:nvPr>
        </p:nvGraphicFramePr>
        <p:xfrm>
          <a:off x="1523999" y="1037062"/>
          <a:ext cx="9549161" cy="5820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3555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70942" cy="953875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5300" dirty="0" smtClean="0"/>
              <a:t>4. </a:t>
            </a:r>
            <a:r>
              <a:rPr lang="ru-RU" sz="5300" dirty="0"/>
              <a:t>Санитарные (медицинские) туристические формальности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438507"/>
            <a:ext cx="5442464" cy="4733693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анитарные </a:t>
            </a:r>
            <a:r>
              <a:rPr lang="ru-RU" dirty="0"/>
              <a:t>формальности – процедуры, связанные с проверкой соблюдения лицами, пересекающими государственную границу, и их животными (если таковые имеются) установленных требований о вакцинации (прививках</a:t>
            </a:r>
            <a:r>
              <a:rPr lang="ru-RU" dirty="0" smtClean="0"/>
              <a:t>)</a:t>
            </a:r>
          </a:p>
          <a:p>
            <a:r>
              <a:rPr lang="ru-RU" dirty="0"/>
              <a:t>Профилактика заразных болезней должна включать консультирование туристов (например, в случаях со СПИДом), вакцинацию (например, против желтой лихорадки) и профилактическое лечение (например, в случае с малярией).</a:t>
            </a:r>
          </a:p>
          <a:p>
            <a:r>
              <a:rPr lang="ru-RU" dirty="0"/>
              <a:t>Контроль соблюдения формальностей осуществляется санитарными службами в пограничных пунктах,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148" name="Picture 4" descr="Туристские формальности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581" y="1182670"/>
            <a:ext cx="4583693" cy="343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Санитарные (медицинские) формальности | Все ФМ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678" y="4360127"/>
            <a:ext cx="2857500" cy="211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12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61933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1. Сущность туристских формальностей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967199"/>
              </p:ext>
            </p:extLst>
          </p:nvPr>
        </p:nvGraphicFramePr>
        <p:xfrm>
          <a:off x="1069848" y="1360449"/>
          <a:ext cx="10058400" cy="4811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1866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393606" cy="50782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Направления деятельности </a:t>
            </a:r>
            <a:r>
              <a:rPr lang="ru-RU" dirty="0" err="1" smtClean="0"/>
              <a:t>юнвто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093538"/>
              </p:ext>
            </p:extLst>
          </p:nvPr>
        </p:nvGraphicFramePr>
        <p:xfrm>
          <a:off x="647441" y="1182029"/>
          <a:ext cx="10949828" cy="5475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1502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2848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Основные моменты: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142607"/>
              </p:ext>
            </p:extLst>
          </p:nvPr>
        </p:nvGraphicFramePr>
        <p:xfrm>
          <a:off x="846155" y="1182029"/>
          <a:ext cx="10282093" cy="5101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630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66394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2. </a:t>
            </a:r>
            <a:r>
              <a:rPr lang="ru-RU" sz="5300" dirty="0" smtClean="0">
                <a:solidFill>
                  <a:schemeClr val="tx1"/>
                </a:solidFill>
              </a:rPr>
              <a:t>паспортно-визовые туристические формальности</a:t>
            </a:r>
            <a:endParaRPr lang="ru-RU" sz="53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410618"/>
              </p:ext>
            </p:extLst>
          </p:nvPr>
        </p:nvGraphicFramePr>
        <p:xfrm>
          <a:off x="1069848" y="1438507"/>
          <a:ext cx="10058400" cy="4733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5444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паспортов: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090323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1367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261608"/>
            <a:ext cx="10739293" cy="61933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Визы и визовые формальности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344298"/>
              </p:ext>
            </p:extLst>
          </p:nvPr>
        </p:nvGraphicFramePr>
        <p:xfrm>
          <a:off x="1069848" y="1003611"/>
          <a:ext cx="10058400" cy="5742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1984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.4 Туристские формальност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51" y="484632"/>
            <a:ext cx="8806185" cy="559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713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169</TotalTime>
  <Words>1086</Words>
  <Application>Microsoft Office PowerPoint</Application>
  <PresentationFormat>Широкоэкранный</PresentationFormat>
  <Paragraphs>104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Cambria</vt:lpstr>
      <vt:lpstr>Rockwell</vt:lpstr>
      <vt:lpstr>Rockwell Condensed</vt:lpstr>
      <vt:lpstr>Wingdings</vt:lpstr>
      <vt:lpstr>Дерево</vt:lpstr>
      <vt:lpstr>Основы туризма и гостеприимства  Лекция 3. Туристские формальности</vt:lpstr>
      <vt:lpstr>Учебные вопросы</vt:lpstr>
      <vt:lpstr>1. Сущность туристских формальностей</vt:lpstr>
      <vt:lpstr>Направления деятельности юнвто</vt:lpstr>
      <vt:lpstr>Основные моменты:</vt:lpstr>
      <vt:lpstr>2. паспортно-визовые туристические формальности</vt:lpstr>
      <vt:lpstr>Виды паспортов:</vt:lpstr>
      <vt:lpstr>Визы и визовые формальности</vt:lpstr>
      <vt:lpstr>Презентация PowerPoint</vt:lpstr>
      <vt:lpstr>Виза на посещение страны выдается на основании приглашения, которые бывают:</vt:lpstr>
      <vt:lpstr>Шенгенское соглашение</vt:lpstr>
      <vt:lpstr>Шенгенская виза</vt:lpstr>
      <vt:lpstr>3. Таможенные туристические формальности </vt:lpstr>
      <vt:lpstr>Таможенный контроль</vt:lpstr>
      <vt:lpstr>Презентация PowerPoint</vt:lpstr>
      <vt:lpstr>Коридоры в аэропорту</vt:lpstr>
      <vt:lpstr>Обязательное декларирование:</vt:lpstr>
      <vt:lpstr>Личный досмотр</vt:lpstr>
      <vt:lpstr>Валютный контроль</vt:lpstr>
      <vt:lpstr>Система валютного контроля РФ</vt:lpstr>
      <vt:lpstr>Перемещение денежных средств физическими лицами</vt:lpstr>
      <vt:lpstr>4. Санитарные (медицинские) туристические формальности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туризма и гостеприимства  Лекция 3. Туристские формальности</dc:title>
  <dc:creator>USER</dc:creator>
  <cp:lastModifiedBy>USER</cp:lastModifiedBy>
  <cp:revision>46</cp:revision>
  <dcterms:created xsi:type="dcterms:W3CDTF">2023-06-19T05:21:12Z</dcterms:created>
  <dcterms:modified xsi:type="dcterms:W3CDTF">2023-06-19T08:13:07Z</dcterms:modified>
</cp:coreProperties>
</file>