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C4A6CB-E844-4709-AB09-13B7AC36AEB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BC33CA0-3A3A-4328-9DE9-4616241DF7F3}">
      <dgm:prSet/>
      <dgm:spPr/>
      <dgm:t>
        <a:bodyPr/>
        <a:lstStyle/>
        <a:p>
          <a:pPr rtl="0"/>
          <a:r>
            <a:rPr lang="ru-RU" smtClean="0"/>
            <a:t>Понятие о туристской системе. Структура туристской системы </a:t>
          </a:r>
          <a:endParaRPr lang="ru-RU"/>
        </a:p>
      </dgm:t>
    </dgm:pt>
    <dgm:pt modelId="{8C90C86E-4037-49E9-87A0-694F53CF45E1}" type="parTrans" cxnId="{DC474ED1-B456-4522-AF1A-32CC416D7583}">
      <dgm:prSet/>
      <dgm:spPr/>
      <dgm:t>
        <a:bodyPr/>
        <a:lstStyle/>
        <a:p>
          <a:endParaRPr lang="ru-RU"/>
        </a:p>
      </dgm:t>
    </dgm:pt>
    <dgm:pt modelId="{14C1E814-5F3D-4585-836F-95D32F9379FD}" type="sibTrans" cxnId="{DC474ED1-B456-4522-AF1A-32CC416D7583}">
      <dgm:prSet/>
      <dgm:spPr/>
      <dgm:t>
        <a:bodyPr/>
        <a:lstStyle/>
        <a:p>
          <a:endParaRPr lang="ru-RU"/>
        </a:p>
      </dgm:t>
    </dgm:pt>
    <dgm:pt modelId="{D3D16CCB-AA8B-47BF-AA0E-E62228402E01}">
      <dgm:prSet/>
      <dgm:spPr/>
      <dgm:t>
        <a:bodyPr/>
        <a:lstStyle/>
        <a:p>
          <a:pPr rtl="0"/>
          <a:r>
            <a:rPr lang="ru-RU" smtClean="0"/>
            <a:t>Подсистемы туристской системы</a:t>
          </a:r>
          <a:endParaRPr lang="ru-RU"/>
        </a:p>
      </dgm:t>
    </dgm:pt>
    <dgm:pt modelId="{5E41362F-2D1D-4358-B794-DAD282DE905E}" type="parTrans" cxnId="{F0DF34C4-9229-48EE-869A-134B0969A822}">
      <dgm:prSet/>
      <dgm:spPr/>
      <dgm:t>
        <a:bodyPr/>
        <a:lstStyle/>
        <a:p>
          <a:endParaRPr lang="ru-RU"/>
        </a:p>
      </dgm:t>
    </dgm:pt>
    <dgm:pt modelId="{E0E4047B-32D3-423A-8401-0485276B26BE}" type="sibTrans" cxnId="{F0DF34C4-9229-48EE-869A-134B0969A822}">
      <dgm:prSet/>
      <dgm:spPr/>
      <dgm:t>
        <a:bodyPr/>
        <a:lstStyle/>
        <a:p>
          <a:endParaRPr lang="ru-RU"/>
        </a:p>
      </dgm:t>
    </dgm:pt>
    <dgm:pt modelId="{2CC9374A-0248-4504-BF86-BDDB53D0C53E}">
      <dgm:prSet/>
      <dgm:spPr/>
      <dgm:t>
        <a:bodyPr/>
        <a:lstStyle/>
        <a:p>
          <a:pPr rtl="0"/>
          <a:r>
            <a:rPr lang="ru-RU" smtClean="0"/>
            <a:t>Туристские дестинации, кластеры, особые экономические зоны </a:t>
          </a:r>
          <a:endParaRPr lang="ru-RU"/>
        </a:p>
      </dgm:t>
    </dgm:pt>
    <dgm:pt modelId="{44D84073-F307-466A-86C8-D48462B1A947}" type="parTrans" cxnId="{92F4C379-D799-42BC-B0A4-66EBCD545B17}">
      <dgm:prSet/>
      <dgm:spPr/>
      <dgm:t>
        <a:bodyPr/>
        <a:lstStyle/>
        <a:p>
          <a:endParaRPr lang="ru-RU"/>
        </a:p>
      </dgm:t>
    </dgm:pt>
    <dgm:pt modelId="{03228F21-81FD-4C30-8ADB-53E08C1CFDC1}" type="sibTrans" cxnId="{92F4C379-D799-42BC-B0A4-66EBCD545B17}">
      <dgm:prSet/>
      <dgm:spPr/>
      <dgm:t>
        <a:bodyPr/>
        <a:lstStyle/>
        <a:p>
          <a:endParaRPr lang="ru-RU"/>
        </a:p>
      </dgm:t>
    </dgm:pt>
    <dgm:pt modelId="{E04AA114-1F17-4A4F-AF43-186E30FD7AF0}">
      <dgm:prSet/>
      <dgm:spPr/>
      <dgm:t>
        <a:bodyPr/>
        <a:lstStyle/>
        <a:p>
          <a:pPr rtl="0"/>
          <a:r>
            <a:rPr lang="ru-RU" smtClean="0"/>
            <a:t>Динамические свойства туристской системы </a:t>
          </a:r>
          <a:endParaRPr lang="ru-RU"/>
        </a:p>
      </dgm:t>
    </dgm:pt>
    <dgm:pt modelId="{9656EDE0-190C-4187-8982-771D483CBB53}" type="parTrans" cxnId="{7C856AE4-92E7-4122-9FB8-137173CC5BDE}">
      <dgm:prSet/>
      <dgm:spPr/>
      <dgm:t>
        <a:bodyPr/>
        <a:lstStyle/>
        <a:p>
          <a:endParaRPr lang="ru-RU"/>
        </a:p>
      </dgm:t>
    </dgm:pt>
    <dgm:pt modelId="{2F71E00C-310C-4695-A4CC-EF25971237B8}" type="sibTrans" cxnId="{7C856AE4-92E7-4122-9FB8-137173CC5BDE}">
      <dgm:prSet/>
      <dgm:spPr/>
      <dgm:t>
        <a:bodyPr/>
        <a:lstStyle/>
        <a:p>
          <a:endParaRPr lang="ru-RU"/>
        </a:p>
      </dgm:t>
    </dgm:pt>
    <dgm:pt modelId="{72A320B6-51CF-4CDB-AE2B-6FA5555FDD44}">
      <dgm:prSet/>
      <dgm:spPr/>
      <dgm:t>
        <a:bodyPr/>
        <a:lstStyle/>
        <a:p>
          <a:pPr rtl="0"/>
          <a:r>
            <a:rPr lang="ru-RU" smtClean="0"/>
            <a:t>Туристская система и внешняя окружающая среда </a:t>
          </a:r>
          <a:endParaRPr lang="ru-RU"/>
        </a:p>
      </dgm:t>
    </dgm:pt>
    <dgm:pt modelId="{3AB8DF89-C5BA-4B9E-9ACB-8F2C0BD7E00D}" type="parTrans" cxnId="{E6A27031-2C8E-4ABC-BA6F-351C7D2E5352}">
      <dgm:prSet/>
      <dgm:spPr/>
      <dgm:t>
        <a:bodyPr/>
        <a:lstStyle/>
        <a:p>
          <a:endParaRPr lang="ru-RU"/>
        </a:p>
      </dgm:t>
    </dgm:pt>
    <dgm:pt modelId="{48E98B73-C4BA-415F-8AA4-3DDAF6FFAECC}" type="sibTrans" cxnId="{E6A27031-2C8E-4ABC-BA6F-351C7D2E5352}">
      <dgm:prSet/>
      <dgm:spPr/>
      <dgm:t>
        <a:bodyPr/>
        <a:lstStyle/>
        <a:p>
          <a:endParaRPr lang="ru-RU"/>
        </a:p>
      </dgm:t>
    </dgm:pt>
    <dgm:pt modelId="{D0CE3EA8-7EF8-4AF6-944D-69BB757A9F1A}">
      <dgm:prSet/>
      <dgm:spPr/>
      <dgm:t>
        <a:bodyPr/>
        <a:lstStyle/>
        <a:p>
          <a:pPr rtl="0"/>
          <a:r>
            <a:rPr lang="ru-RU" smtClean="0"/>
            <a:t>Эффективность функционирования туристской системы </a:t>
          </a:r>
          <a:endParaRPr lang="ru-RU"/>
        </a:p>
      </dgm:t>
    </dgm:pt>
    <dgm:pt modelId="{183C0982-1AFB-4DA7-94CF-0D5F3C55BAAD}" type="parTrans" cxnId="{11A99678-D915-436F-9030-43DFC99E38B9}">
      <dgm:prSet/>
      <dgm:spPr/>
      <dgm:t>
        <a:bodyPr/>
        <a:lstStyle/>
        <a:p>
          <a:endParaRPr lang="ru-RU"/>
        </a:p>
      </dgm:t>
    </dgm:pt>
    <dgm:pt modelId="{BC754D2F-682E-439A-A2D0-783F0379FF49}" type="sibTrans" cxnId="{11A99678-D915-436F-9030-43DFC99E38B9}">
      <dgm:prSet/>
      <dgm:spPr/>
      <dgm:t>
        <a:bodyPr/>
        <a:lstStyle/>
        <a:p>
          <a:endParaRPr lang="ru-RU"/>
        </a:p>
      </dgm:t>
    </dgm:pt>
    <dgm:pt modelId="{2D064F6B-5BA0-4FD2-BF32-B4CCC09305AE}" type="pres">
      <dgm:prSet presAssocID="{D2C4A6CB-E844-4709-AB09-13B7AC36AEB5}" presName="Name0" presStyleCnt="0">
        <dgm:presLayoutVars>
          <dgm:chMax val="7"/>
          <dgm:chPref val="7"/>
          <dgm:dir/>
        </dgm:presLayoutVars>
      </dgm:prSet>
      <dgm:spPr/>
    </dgm:pt>
    <dgm:pt modelId="{965DA478-04B7-4933-9370-E02A951EE07A}" type="pres">
      <dgm:prSet presAssocID="{D2C4A6CB-E844-4709-AB09-13B7AC36AEB5}" presName="Name1" presStyleCnt="0"/>
      <dgm:spPr/>
    </dgm:pt>
    <dgm:pt modelId="{03D114AD-EB1F-4A7C-8ED1-F274F4CE1640}" type="pres">
      <dgm:prSet presAssocID="{D2C4A6CB-E844-4709-AB09-13B7AC36AEB5}" presName="cycle" presStyleCnt="0"/>
      <dgm:spPr/>
    </dgm:pt>
    <dgm:pt modelId="{FB52B82C-50F6-491B-9C83-223822A2FBE8}" type="pres">
      <dgm:prSet presAssocID="{D2C4A6CB-E844-4709-AB09-13B7AC36AEB5}" presName="srcNode" presStyleLbl="node1" presStyleIdx="0" presStyleCnt="6"/>
      <dgm:spPr/>
    </dgm:pt>
    <dgm:pt modelId="{EEFEAFCC-6285-40DA-BDDA-576E6EFFB580}" type="pres">
      <dgm:prSet presAssocID="{D2C4A6CB-E844-4709-AB09-13B7AC36AEB5}" presName="conn" presStyleLbl="parChTrans1D2" presStyleIdx="0" presStyleCnt="1"/>
      <dgm:spPr/>
    </dgm:pt>
    <dgm:pt modelId="{937B9036-1229-4D44-B980-C00F3AD24887}" type="pres">
      <dgm:prSet presAssocID="{D2C4A6CB-E844-4709-AB09-13B7AC36AEB5}" presName="extraNode" presStyleLbl="node1" presStyleIdx="0" presStyleCnt="6"/>
      <dgm:spPr/>
    </dgm:pt>
    <dgm:pt modelId="{80C3CD4B-C26E-4FB5-A052-B5D569AFC64D}" type="pres">
      <dgm:prSet presAssocID="{D2C4A6CB-E844-4709-AB09-13B7AC36AEB5}" presName="dstNode" presStyleLbl="node1" presStyleIdx="0" presStyleCnt="6"/>
      <dgm:spPr/>
    </dgm:pt>
    <dgm:pt modelId="{9D276BAA-0B5F-420A-AEB9-76EDDF9B9C4A}" type="pres">
      <dgm:prSet presAssocID="{CBC33CA0-3A3A-4328-9DE9-4616241DF7F3}" presName="text_1" presStyleLbl="node1" presStyleIdx="0" presStyleCnt="6">
        <dgm:presLayoutVars>
          <dgm:bulletEnabled val="1"/>
        </dgm:presLayoutVars>
      </dgm:prSet>
      <dgm:spPr/>
    </dgm:pt>
    <dgm:pt modelId="{EA6C5AF3-0E53-40E8-947B-4737AA9ED583}" type="pres">
      <dgm:prSet presAssocID="{CBC33CA0-3A3A-4328-9DE9-4616241DF7F3}" presName="accent_1" presStyleCnt="0"/>
      <dgm:spPr/>
    </dgm:pt>
    <dgm:pt modelId="{1B304AE7-E44E-4733-BAA6-B93097E52979}" type="pres">
      <dgm:prSet presAssocID="{CBC33CA0-3A3A-4328-9DE9-4616241DF7F3}" presName="accentRepeatNode" presStyleLbl="solidFgAcc1" presStyleIdx="0" presStyleCnt="6"/>
      <dgm:spPr/>
    </dgm:pt>
    <dgm:pt modelId="{03E19B54-27E3-450F-9B03-0DCCEE419D1C}" type="pres">
      <dgm:prSet presAssocID="{D3D16CCB-AA8B-47BF-AA0E-E62228402E01}" presName="text_2" presStyleLbl="node1" presStyleIdx="1" presStyleCnt="6">
        <dgm:presLayoutVars>
          <dgm:bulletEnabled val="1"/>
        </dgm:presLayoutVars>
      </dgm:prSet>
      <dgm:spPr/>
    </dgm:pt>
    <dgm:pt modelId="{014BE3BB-65E5-4962-955F-42F24CE96286}" type="pres">
      <dgm:prSet presAssocID="{D3D16CCB-AA8B-47BF-AA0E-E62228402E01}" presName="accent_2" presStyleCnt="0"/>
      <dgm:spPr/>
    </dgm:pt>
    <dgm:pt modelId="{2B50525C-9EEB-40B0-9C9E-9D88B14CB2A2}" type="pres">
      <dgm:prSet presAssocID="{D3D16CCB-AA8B-47BF-AA0E-E62228402E01}" presName="accentRepeatNode" presStyleLbl="solidFgAcc1" presStyleIdx="1" presStyleCnt="6"/>
      <dgm:spPr/>
    </dgm:pt>
    <dgm:pt modelId="{66A6FAA2-4676-4847-9880-504218B4D37C}" type="pres">
      <dgm:prSet presAssocID="{2CC9374A-0248-4504-BF86-BDDB53D0C53E}" presName="text_3" presStyleLbl="node1" presStyleIdx="2" presStyleCnt="6">
        <dgm:presLayoutVars>
          <dgm:bulletEnabled val="1"/>
        </dgm:presLayoutVars>
      </dgm:prSet>
      <dgm:spPr/>
    </dgm:pt>
    <dgm:pt modelId="{0E45EADF-5206-47B8-A769-1723F596265A}" type="pres">
      <dgm:prSet presAssocID="{2CC9374A-0248-4504-BF86-BDDB53D0C53E}" presName="accent_3" presStyleCnt="0"/>
      <dgm:spPr/>
    </dgm:pt>
    <dgm:pt modelId="{69B4324A-D50E-445B-B70F-829A5C61512D}" type="pres">
      <dgm:prSet presAssocID="{2CC9374A-0248-4504-BF86-BDDB53D0C53E}" presName="accentRepeatNode" presStyleLbl="solidFgAcc1" presStyleIdx="2" presStyleCnt="6"/>
      <dgm:spPr/>
    </dgm:pt>
    <dgm:pt modelId="{B9453B92-49E8-496E-91C4-F7AAFC7B668F}" type="pres">
      <dgm:prSet presAssocID="{E04AA114-1F17-4A4F-AF43-186E30FD7AF0}" presName="text_4" presStyleLbl="node1" presStyleIdx="3" presStyleCnt="6">
        <dgm:presLayoutVars>
          <dgm:bulletEnabled val="1"/>
        </dgm:presLayoutVars>
      </dgm:prSet>
      <dgm:spPr/>
    </dgm:pt>
    <dgm:pt modelId="{4F50033B-E2C9-4667-9653-D2810C3934D5}" type="pres">
      <dgm:prSet presAssocID="{E04AA114-1F17-4A4F-AF43-186E30FD7AF0}" presName="accent_4" presStyleCnt="0"/>
      <dgm:spPr/>
    </dgm:pt>
    <dgm:pt modelId="{51EDF6D3-0EC0-4D52-A251-210185E65509}" type="pres">
      <dgm:prSet presAssocID="{E04AA114-1F17-4A4F-AF43-186E30FD7AF0}" presName="accentRepeatNode" presStyleLbl="solidFgAcc1" presStyleIdx="3" presStyleCnt="6"/>
      <dgm:spPr/>
    </dgm:pt>
    <dgm:pt modelId="{79C58670-B878-4369-BECF-86A26CD5E0C7}" type="pres">
      <dgm:prSet presAssocID="{72A320B6-51CF-4CDB-AE2B-6FA5555FDD44}" presName="text_5" presStyleLbl="node1" presStyleIdx="4" presStyleCnt="6">
        <dgm:presLayoutVars>
          <dgm:bulletEnabled val="1"/>
        </dgm:presLayoutVars>
      </dgm:prSet>
      <dgm:spPr/>
    </dgm:pt>
    <dgm:pt modelId="{224C6D2C-D2A3-4B9D-9D63-D68989051AF8}" type="pres">
      <dgm:prSet presAssocID="{72A320B6-51CF-4CDB-AE2B-6FA5555FDD44}" presName="accent_5" presStyleCnt="0"/>
      <dgm:spPr/>
    </dgm:pt>
    <dgm:pt modelId="{7EF8E38B-C573-4A85-8B82-78FD781A9A7B}" type="pres">
      <dgm:prSet presAssocID="{72A320B6-51CF-4CDB-AE2B-6FA5555FDD44}" presName="accentRepeatNode" presStyleLbl="solidFgAcc1" presStyleIdx="4" presStyleCnt="6"/>
      <dgm:spPr/>
    </dgm:pt>
    <dgm:pt modelId="{8B2DAFE5-15E1-4836-BB1C-BAFA3F616386}" type="pres">
      <dgm:prSet presAssocID="{D0CE3EA8-7EF8-4AF6-944D-69BB757A9F1A}" presName="text_6" presStyleLbl="node1" presStyleIdx="5" presStyleCnt="6">
        <dgm:presLayoutVars>
          <dgm:bulletEnabled val="1"/>
        </dgm:presLayoutVars>
      </dgm:prSet>
      <dgm:spPr/>
    </dgm:pt>
    <dgm:pt modelId="{065F35F6-8F27-4606-A1F1-9DE065498557}" type="pres">
      <dgm:prSet presAssocID="{D0CE3EA8-7EF8-4AF6-944D-69BB757A9F1A}" presName="accent_6" presStyleCnt="0"/>
      <dgm:spPr/>
    </dgm:pt>
    <dgm:pt modelId="{60107A66-8E13-4610-8C82-359616ACA3D6}" type="pres">
      <dgm:prSet presAssocID="{D0CE3EA8-7EF8-4AF6-944D-69BB757A9F1A}" presName="accentRepeatNode" presStyleLbl="solidFgAcc1" presStyleIdx="5" presStyleCnt="6"/>
      <dgm:spPr/>
    </dgm:pt>
  </dgm:ptLst>
  <dgm:cxnLst>
    <dgm:cxn modelId="{9890E71F-5731-4CC4-B073-AA50491B1252}" type="presOf" srcId="{D0CE3EA8-7EF8-4AF6-944D-69BB757A9F1A}" destId="{8B2DAFE5-15E1-4836-BB1C-BAFA3F616386}" srcOrd="0" destOrd="0" presId="urn:microsoft.com/office/officeart/2008/layout/VerticalCurvedList"/>
    <dgm:cxn modelId="{E6A27031-2C8E-4ABC-BA6F-351C7D2E5352}" srcId="{D2C4A6CB-E844-4709-AB09-13B7AC36AEB5}" destId="{72A320B6-51CF-4CDB-AE2B-6FA5555FDD44}" srcOrd="4" destOrd="0" parTransId="{3AB8DF89-C5BA-4B9E-9ACB-8F2C0BD7E00D}" sibTransId="{48E98B73-C4BA-415F-8AA4-3DDAF6FFAECC}"/>
    <dgm:cxn modelId="{7C856AE4-92E7-4122-9FB8-137173CC5BDE}" srcId="{D2C4A6CB-E844-4709-AB09-13B7AC36AEB5}" destId="{E04AA114-1F17-4A4F-AF43-186E30FD7AF0}" srcOrd="3" destOrd="0" parTransId="{9656EDE0-190C-4187-8982-771D483CBB53}" sibTransId="{2F71E00C-310C-4695-A4CC-EF25971237B8}"/>
    <dgm:cxn modelId="{87A350AE-FAF3-4BAC-9D19-3B21160292FD}" type="presOf" srcId="{14C1E814-5F3D-4585-836F-95D32F9379FD}" destId="{EEFEAFCC-6285-40DA-BDDA-576E6EFFB580}" srcOrd="0" destOrd="0" presId="urn:microsoft.com/office/officeart/2008/layout/VerticalCurvedList"/>
    <dgm:cxn modelId="{419DACA6-695E-4DCA-BFA5-EE0E6B737F71}" type="presOf" srcId="{D2C4A6CB-E844-4709-AB09-13B7AC36AEB5}" destId="{2D064F6B-5BA0-4FD2-BF32-B4CCC09305AE}" srcOrd="0" destOrd="0" presId="urn:microsoft.com/office/officeart/2008/layout/VerticalCurvedList"/>
    <dgm:cxn modelId="{A36396E4-F293-46C9-9A17-68AACB4A5535}" type="presOf" srcId="{2CC9374A-0248-4504-BF86-BDDB53D0C53E}" destId="{66A6FAA2-4676-4847-9880-504218B4D37C}" srcOrd="0" destOrd="0" presId="urn:microsoft.com/office/officeart/2008/layout/VerticalCurvedList"/>
    <dgm:cxn modelId="{F0DF34C4-9229-48EE-869A-134B0969A822}" srcId="{D2C4A6CB-E844-4709-AB09-13B7AC36AEB5}" destId="{D3D16CCB-AA8B-47BF-AA0E-E62228402E01}" srcOrd="1" destOrd="0" parTransId="{5E41362F-2D1D-4358-B794-DAD282DE905E}" sibTransId="{E0E4047B-32D3-423A-8401-0485276B26BE}"/>
    <dgm:cxn modelId="{F200EFE8-02C9-4E22-807A-23501B4E577E}" type="presOf" srcId="{E04AA114-1F17-4A4F-AF43-186E30FD7AF0}" destId="{B9453B92-49E8-496E-91C4-F7AAFC7B668F}" srcOrd="0" destOrd="0" presId="urn:microsoft.com/office/officeart/2008/layout/VerticalCurvedList"/>
    <dgm:cxn modelId="{19D4ACE1-B0D7-44B0-9A92-96D7A29FB83D}" type="presOf" srcId="{D3D16CCB-AA8B-47BF-AA0E-E62228402E01}" destId="{03E19B54-27E3-450F-9B03-0DCCEE419D1C}" srcOrd="0" destOrd="0" presId="urn:microsoft.com/office/officeart/2008/layout/VerticalCurvedList"/>
    <dgm:cxn modelId="{92F4C379-D799-42BC-B0A4-66EBCD545B17}" srcId="{D2C4A6CB-E844-4709-AB09-13B7AC36AEB5}" destId="{2CC9374A-0248-4504-BF86-BDDB53D0C53E}" srcOrd="2" destOrd="0" parTransId="{44D84073-F307-466A-86C8-D48462B1A947}" sibTransId="{03228F21-81FD-4C30-8ADB-53E08C1CFDC1}"/>
    <dgm:cxn modelId="{E5CC9108-E59F-4DC3-A2BA-DBD15E564709}" type="presOf" srcId="{72A320B6-51CF-4CDB-AE2B-6FA5555FDD44}" destId="{79C58670-B878-4369-BECF-86A26CD5E0C7}" srcOrd="0" destOrd="0" presId="urn:microsoft.com/office/officeart/2008/layout/VerticalCurvedList"/>
    <dgm:cxn modelId="{11A99678-D915-436F-9030-43DFC99E38B9}" srcId="{D2C4A6CB-E844-4709-AB09-13B7AC36AEB5}" destId="{D0CE3EA8-7EF8-4AF6-944D-69BB757A9F1A}" srcOrd="5" destOrd="0" parTransId="{183C0982-1AFB-4DA7-94CF-0D5F3C55BAAD}" sibTransId="{BC754D2F-682E-439A-A2D0-783F0379FF49}"/>
    <dgm:cxn modelId="{DC474ED1-B456-4522-AF1A-32CC416D7583}" srcId="{D2C4A6CB-E844-4709-AB09-13B7AC36AEB5}" destId="{CBC33CA0-3A3A-4328-9DE9-4616241DF7F3}" srcOrd="0" destOrd="0" parTransId="{8C90C86E-4037-49E9-87A0-694F53CF45E1}" sibTransId="{14C1E814-5F3D-4585-836F-95D32F9379FD}"/>
    <dgm:cxn modelId="{A19CD433-48C7-433F-A2D1-9FC7EE85D2CC}" type="presOf" srcId="{CBC33CA0-3A3A-4328-9DE9-4616241DF7F3}" destId="{9D276BAA-0B5F-420A-AEB9-76EDDF9B9C4A}" srcOrd="0" destOrd="0" presId="urn:microsoft.com/office/officeart/2008/layout/VerticalCurvedList"/>
    <dgm:cxn modelId="{87C1469E-C238-4532-B618-05FE1707FF88}" type="presParOf" srcId="{2D064F6B-5BA0-4FD2-BF32-B4CCC09305AE}" destId="{965DA478-04B7-4933-9370-E02A951EE07A}" srcOrd="0" destOrd="0" presId="urn:microsoft.com/office/officeart/2008/layout/VerticalCurvedList"/>
    <dgm:cxn modelId="{74702011-8527-4E8F-96C7-BE37DA60D1AE}" type="presParOf" srcId="{965DA478-04B7-4933-9370-E02A951EE07A}" destId="{03D114AD-EB1F-4A7C-8ED1-F274F4CE1640}" srcOrd="0" destOrd="0" presId="urn:microsoft.com/office/officeart/2008/layout/VerticalCurvedList"/>
    <dgm:cxn modelId="{7DB68C5F-EF95-444A-934E-70341DEE8B24}" type="presParOf" srcId="{03D114AD-EB1F-4A7C-8ED1-F274F4CE1640}" destId="{FB52B82C-50F6-491B-9C83-223822A2FBE8}" srcOrd="0" destOrd="0" presId="urn:microsoft.com/office/officeart/2008/layout/VerticalCurvedList"/>
    <dgm:cxn modelId="{AADF747A-F3C5-4846-808B-5E1DD517BAD8}" type="presParOf" srcId="{03D114AD-EB1F-4A7C-8ED1-F274F4CE1640}" destId="{EEFEAFCC-6285-40DA-BDDA-576E6EFFB580}" srcOrd="1" destOrd="0" presId="urn:microsoft.com/office/officeart/2008/layout/VerticalCurvedList"/>
    <dgm:cxn modelId="{E8930B0E-D646-4588-8899-2B71057AAF6B}" type="presParOf" srcId="{03D114AD-EB1F-4A7C-8ED1-F274F4CE1640}" destId="{937B9036-1229-4D44-B980-C00F3AD24887}" srcOrd="2" destOrd="0" presId="urn:microsoft.com/office/officeart/2008/layout/VerticalCurvedList"/>
    <dgm:cxn modelId="{36460EAC-857A-456B-90F2-3169ED372532}" type="presParOf" srcId="{03D114AD-EB1F-4A7C-8ED1-F274F4CE1640}" destId="{80C3CD4B-C26E-4FB5-A052-B5D569AFC64D}" srcOrd="3" destOrd="0" presId="urn:microsoft.com/office/officeart/2008/layout/VerticalCurvedList"/>
    <dgm:cxn modelId="{4DE9945A-2889-4700-BB0E-5B4C51C9EEDC}" type="presParOf" srcId="{965DA478-04B7-4933-9370-E02A951EE07A}" destId="{9D276BAA-0B5F-420A-AEB9-76EDDF9B9C4A}" srcOrd="1" destOrd="0" presId="urn:microsoft.com/office/officeart/2008/layout/VerticalCurvedList"/>
    <dgm:cxn modelId="{2F4E0507-6D35-431F-8E86-7CE988E063EA}" type="presParOf" srcId="{965DA478-04B7-4933-9370-E02A951EE07A}" destId="{EA6C5AF3-0E53-40E8-947B-4737AA9ED583}" srcOrd="2" destOrd="0" presId="urn:microsoft.com/office/officeart/2008/layout/VerticalCurvedList"/>
    <dgm:cxn modelId="{B479808A-7ADA-4010-85B3-DF85B011A4A7}" type="presParOf" srcId="{EA6C5AF3-0E53-40E8-947B-4737AA9ED583}" destId="{1B304AE7-E44E-4733-BAA6-B93097E52979}" srcOrd="0" destOrd="0" presId="urn:microsoft.com/office/officeart/2008/layout/VerticalCurvedList"/>
    <dgm:cxn modelId="{5293C94B-8818-4323-9899-040857CAC725}" type="presParOf" srcId="{965DA478-04B7-4933-9370-E02A951EE07A}" destId="{03E19B54-27E3-450F-9B03-0DCCEE419D1C}" srcOrd="3" destOrd="0" presId="urn:microsoft.com/office/officeart/2008/layout/VerticalCurvedList"/>
    <dgm:cxn modelId="{D89F36B2-521C-43F4-B760-8109DFE1C78A}" type="presParOf" srcId="{965DA478-04B7-4933-9370-E02A951EE07A}" destId="{014BE3BB-65E5-4962-955F-42F24CE96286}" srcOrd="4" destOrd="0" presId="urn:microsoft.com/office/officeart/2008/layout/VerticalCurvedList"/>
    <dgm:cxn modelId="{B9949F86-8E39-4E16-9D9D-0D53A7E48FAC}" type="presParOf" srcId="{014BE3BB-65E5-4962-955F-42F24CE96286}" destId="{2B50525C-9EEB-40B0-9C9E-9D88B14CB2A2}" srcOrd="0" destOrd="0" presId="urn:microsoft.com/office/officeart/2008/layout/VerticalCurvedList"/>
    <dgm:cxn modelId="{2D68ACA3-C5BF-4A94-BD80-650FCE1B70A5}" type="presParOf" srcId="{965DA478-04B7-4933-9370-E02A951EE07A}" destId="{66A6FAA2-4676-4847-9880-504218B4D37C}" srcOrd="5" destOrd="0" presId="urn:microsoft.com/office/officeart/2008/layout/VerticalCurvedList"/>
    <dgm:cxn modelId="{12E88A7B-A14A-436C-B2A0-FF576C167636}" type="presParOf" srcId="{965DA478-04B7-4933-9370-E02A951EE07A}" destId="{0E45EADF-5206-47B8-A769-1723F596265A}" srcOrd="6" destOrd="0" presId="urn:microsoft.com/office/officeart/2008/layout/VerticalCurvedList"/>
    <dgm:cxn modelId="{DBFB56A7-D3E9-4D5A-A9E4-F1CBB5F22DE4}" type="presParOf" srcId="{0E45EADF-5206-47B8-A769-1723F596265A}" destId="{69B4324A-D50E-445B-B70F-829A5C61512D}" srcOrd="0" destOrd="0" presId="urn:microsoft.com/office/officeart/2008/layout/VerticalCurvedList"/>
    <dgm:cxn modelId="{BF3E6F64-8A7B-4BCF-A3A0-743DEC20B50E}" type="presParOf" srcId="{965DA478-04B7-4933-9370-E02A951EE07A}" destId="{B9453B92-49E8-496E-91C4-F7AAFC7B668F}" srcOrd="7" destOrd="0" presId="urn:microsoft.com/office/officeart/2008/layout/VerticalCurvedList"/>
    <dgm:cxn modelId="{CB47A85B-654F-4874-9F92-9CC4D0B7C93F}" type="presParOf" srcId="{965DA478-04B7-4933-9370-E02A951EE07A}" destId="{4F50033B-E2C9-4667-9653-D2810C3934D5}" srcOrd="8" destOrd="0" presId="urn:microsoft.com/office/officeart/2008/layout/VerticalCurvedList"/>
    <dgm:cxn modelId="{FCCDF05E-2684-463A-8B5D-829930AF4D3F}" type="presParOf" srcId="{4F50033B-E2C9-4667-9653-D2810C3934D5}" destId="{51EDF6D3-0EC0-4D52-A251-210185E65509}" srcOrd="0" destOrd="0" presId="urn:microsoft.com/office/officeart/2008/layout/VerticalCurvedList"/>
    <dgm:cxn modelId="{9D9D2E9B-69CA-4C18-BFB5-C9E35EE3C590}" type="presParOf" srcId="{965DA478-04B7-4933-9370-E02A951EE07A}" destId="{79C58670-B878-4369-BECF-86A26CD5E0C7}" srcOrd="9" destOrd="0" presId="urn:microsoft.com/office/officeart/2008/layout/VerticalCurvedList"/>
    <dgm:cxn modelId="{36CE54F7-538F-4C89-8617-280E488F8D8B}" type="presParOf" srcId="{965DA478-04B7-4933-9370-E02A951EE07A}" destId="{224C6D2C-D2A3-4B9D-9D63-D68989051AF8}" srcOrd="10" destOrd="0" presId="urn:microsoft.com/office/officeart/2008/layout/VerticalCurvedList"/>
    <dgm:cxn modelId="{82489C59-C9CC-4948-853B-6FB22AFBA555}" type="presParOf" srcId="{224C6D2C-D2A3-4B9D-9D63-D68989051AF8}" destId="{7EF8E38B-C573-4A85-8B82-78FD781A9A7B}" srcOrd="0" destOrd="0" presId="urn:microsoft.com/office/officeart/2008/layout/VerticalCurvedList"/>
    <dgm:cxn modelId="{98E54536-4D6B-45A3-ABB7-9E1EE2B4ABDA}" type="presParOf" srcId="{965DA478-04B7-4933-9370-E02A951EE07A}" destId="{8B2DAFE5-15E1-4836-BB1C-BAFA3F616386}" srcOrd="11" destOrd="0" presId="urn:microsoft.com/office/officeart/2008/layout/VerticalCurvedList"/>
    <dgm:cxn modelId="{D25EE94B-6909-4BCC-96D9-E5A972BA84C4}" type="presParOf" srcId="{965DA478-04B7-4933-9370-E02A951EE07A}" destId="{065F35F6-8F27-4606-A1F1-9DE065498557}" srcOrd="12" destOrd="0" presId="urn:microsoft.com/office/officeart/2008/layout/VerticalCurvedList"/>
    <dgm:cxn modelId="{38A3C4AB-7C42-489C-A9BB-8F7A5491CB8F}" type="presParOf" srcId="{065F35F6-8F27-4606-A1F1-9DE065498557}" destId="{60107A66-8E13-4610-8C82-359616ACA3D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60A51E8-2B27-4103-A1F5-1B1ABEDC2558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7E01278-66EB-4DA3-B5B6-2CB2EC9172AD}">
      <dgm:prSet custT="1"/>
      <dgm:spPr/>
      <dgm:t>
        <a:bodyPr/>
        <a:lstStyle/>
        <a:p>
          <a:pPr rtl="0"/>
          <a:r>
            <a:rPr lang="ru-RU" sz="4400" dirty="0" smtClean="0"/>
            <a:t>Компании производители туристских услуг</a:t>
          </a:r>
          <a:endParaRPr lang="ru-RU" sz="4400" dirty="0"/>
        </a:p>
      </dgm:t>
    </dgm:pt>
    <dgm:pt modelId="{A6B5D51F-5B07-4257-BA53-FD3996336C69}" type="parTrans" cxnId="{BA0846D5-FB28-4373-AF16-1038541A7862}">
      <dgm:prSet/>
      <dgm:spPr/>
      <dgm:t>
        <a:bodyPr/>
        <a:lstStyle/>
        <a:p>
          <a:endParaRPr lang="ru-RU"/>
        </a:p>
      </dgm:t>
    </dgm:pt>
    <dgm:pt modelId="{5DBE302B-FDF6-4321-8E39-470921D76E15}" type="sibTrans" cxnId="{BA0846D5-FB28-4373-AF16-1038541A7862}">
      <dgm:prSet/>
      <dgm:spPr/>
      <dgm:t>
        <a:bodyPr/>
        <a:lstStyle/>
        <a:p>
          <a:endParaRPr lang="ru-RU"/>
        </a:p>
      </dgm:t>
    </dgm:pt>
    <dgm:pt modelId="{BAFA80AD-6AAE-4F46-B3A6-ABF7C35846E6}">
      <dgm:prSet/>
      <dgm:spPr/>
      <dgm:t>
        <a:bodyPr/>
        <a:lstStyle/>
        <a:p>
          <a:pPr rtl="0"/>
          <a:r>
            <a:rPr lang="ru-RU" smtClean="0"/>
            <a:t>Транспортные компании, предприятия общественного питания; сферы досуга и спорта, а также коммунальные и финансовые учреждения, средства связи и другие организации, которые кроме туристов обслуживают местных жителей</a:t>
          </a:r>
          <a:endParaRPr lang="ru-RU"/>
        </a:p>
      </dgm:t>
    </dgm:pt>
    <dgm:pt modelId="{0431BD62-1530-4CA1-B860-DB922304346D}" type="parTrans" cxnId="{9BC1A48B-AA03-4AC1-89E7-7F4A28F97F95}">
      <dgm:prSet/>
      <dgm:spPr/>
      <dgm:t>
        <a:bodyPr/>
        <a:lstStyle/>
        <a:p>
          <a:endParaRPr lang="ru-RU"/>
        </a:p>
      </dgm:t>
    </dgm:pt>
    <dgm:pt modelId="{F2B88EE4-1767-4205-887C-8BCFB25F374A}" type="sibTrans" cxnId="{9BC1A48B-AA03-4AC1-89E7-7F4A28F97F95}">
      <dgm:prSet/>
      <dgm:spPr/>
      <dgm:t>
        <a:bodyPr/>
        <a:lstStyle/>
        <a:p>
          <a:endParaRPr lang="ru-RU"/>
        </a:p>
      </dgm:t>
    </dgm:pt>
    <dgm:pt modelId="{CC9D0F26-3942-40B1-B305-ACE076A8F0AF}" type="pres">
      <dgm:prSet presAssocID="{060A51E8-2B27-4103-A1F5-1B1ABEDC255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A937626-F3DB-4090-92F4-6B74513E883F}" type="pres">
      <dgm:prSet presAssocID="{97E01278-66EB-4DA3-B5B6-2CB2EC9172AD}" presName="circle1" presStyleLbl="node1" presStyleIdx="0" presStyleCnt="2"/>
      <dgm:spPr/>
    </dgm:pt>
    <dgm:pt modelId="{5896D851-561D-4883-B0A1-0230BB5A2C92}" type="pres">
      <dgm:prSet presAssocID="{97E01278-66EB-4DA3-B5B6-2CB2EC9172AD}" presName="space" presStyleCnt="0"/>
      <dgm:spPr/>
    </dgm:pt>
    <dgm:pt modelId="{04E9B375-2164-4B2D-B997-15998457F257}" type="pres">
      <dgm:prSet presAssocID="{97E01278-66EB-4DA3-B5B6-2CB2EC9172AD}" presName="rect1" presStyleLbl="alignAcc1" presStyleIdx="0" presStyleCnt="2"/>
      <dgm:spPr/>
    </dgm:pt>
    <dgm:pt modelId="{1C2E7EA9-FE46-4E33-A4D9-EDF9EC3DCF50}" type="pres">
      <dgm:prSet presAssocID="{BAFA80AD-6AAE-4F46-B3A6-ABF7C35846E6}" presName="vertSpace2" presStyleLbl="node1" presStyleIdx="0" presStyleCnt="2"/>
      <dgm:spPr/>
    </dgm:pt>
    <dgm:pt modelId="{39B94A7D-7342-423F-9CAF-3493D07AB494}" type="pres">
      <dgm:prSet presAssocID="{BAFA80AD-6AAE-4F46-B3A6-ABF7C35846E6}" presName="circle2" presStyleLbl="node1" presStyleIdx="1" presStyleCnt="2"/>
      <dgm:spPr/>
    </dgm:pt>
    <dgm:pt modelId="{825E9BC7-1AC6-4FCD-97B1-2CAB72E9F547}" type="pres">
      <dgm:prSet presAssocID="{BAFA80AD-6AAE-4F46-B3A6-ABF7C35846E6}" presName="rect2" presStyleLbl="alignAcc1" presStyleIdx="1" presStyleCnt="2"/>
      <dgm:spPr/>
    </dgm:pt>
    <dgm:pt modelId="{82D43872-BBCC-43B4-8D26-12BBB4508D04}" type="pres">
      <dgm:prSet presAssocID="{97E01278-66EB-4DA3-B5B6-2CB2EC9172AD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CF1CA8CB-C1C5-47CA-8230-ED20236B91A3}" type="pres">
      <dgm:prSet presAssocID="{BAFA80AD-6AAE-4F46-B3A6-ABF7C35846E6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78463146-80B2-4082-B79F-F0FC1B2FF147}" type="presOf" srcId="{BAFA80AD-6AAE-4F46-B3A6-ABF7C35846E6}" destId="{CF1CA8CB-C1C5-47CA-8230-ED20236B91A3}" srcOrd="1" destOrd="0" presId="urn:microsoft.com/office/officeart/2005/8/layout/target3"/>
    <dgm:cxn modelId="{22EC6D90-BA50-45B6-82AA-B170ED8B5872}" type="presOf" srcId="{97E01278-66EB-4DA3-B5B6-2CB2EC9172AD}" destId="{82D43872-BBCC-43B4-8D26-12BBB4508D04}" srcOrd="1" destOrd="0" presId="urn:microsoft.com/office/officeart/2005/8/layout/target3"/>
    <dgm:cxn modelId="{BFE22B40-08E4-4654-A478-D11D1CAF97B1}" type="presOf" srcId="{97E01278-66EB-4DA3-B5B6-2CB2EC9172AD}" destId="{04E9B375-2164-4B2D-B997-15998457F257}" srcOrd="0" destOrd="0" presId="urn:microsoft.com/office/officeart/2005/8/layout/target3"/>
    <dgm:cxn modelId="{BA0846D5-FB28-4373-AF16-1038541A7862}" srcId="{060A51E8-2B27-4103-A1F5-1B1ABEDC2558}" destId="{97E01278-66EB-4DA3-B5B6-2CB2EC9172AD}" srcOrd="0" destOrd="0" parTransId="{A6B5D51F-5B07-4257-BA53-FD3996336C69}" sibTransId="{5DBE302B-FDF6-4321-8E39-470921D76E15}"/>
    <dgm:cxn modelId="{9BC1A48B-AA03-4AC1-89E7-7F4A28F97F95}" srcId="{060A51E8-2B27-4103-A1F5-1B1ABEDC2558}" destId="{BAFA80AD-6AAE-4F46-B3A6-ABF7C35846E6}" srcOrd="1" destOrd="0" parTransId="{0431BD62-1530-4CA1-B860-DB922304346D}" sibTransId="{F2B88EE4-1767-4205-887C-8BCFB25F374A}"/>
    <dgm:cxn modelId="{E54A278E-E0C8-4BF2-8DEF-F087CFD4BCF9}" type="presOf" srcId="{BAFA80AD-6AAE-4F46-B3A6-ABF7C35846E6}" destId="{825E9BC7-1AC6-4FCD-97B1-2CAB72E9F547}" srcOrd="0" destOrd="0" presId="urn:microsoft.com/office/officeart/2005/8/layout/target3"/>
    <dgm:cxn modelId="{63AE71EC-74B9-43B4-A638-96951647617B}" type="presOf" srcId="{060A51E8-2B27-4103-A1F5-1B1ABEDC2558}" destId="{CC9D0F26-3942-40B1-B305-ACE076A8F0AF}" srcOrd="0" destOrd="0" presId="urn:microsoft.com/office/officeart/2005/8/layout/target3"/>
    <dgm:cxn modelId="{23AB7EC6-63FC-4925-BE07-AB539494B626}" type="presParOf" srcId="{CC9D0F26-3942-40B1-B305-ACE076A8F0AF}" destId="{AA937626-F3DB-4090-92F4-6B74513E883F}" srcOrd="0" destOrd="0" presId="urn:microsoft.com/office/officeart/2005/8/layout/target3"/>
    <dgm:cxn modelId="{885E3B71-8AEA-4829-A5CE-2BC6EF2EFE12}" type="presParOf" srcId="{CC9D0F26-3942-40B1-B305-ACE076A8F0AF}" destId="{5896D851-561D-4883-B0A1-0230BB5A2C92}" srcOrd="1" destOrd="0" presId="urn:microsoft.com/office/officeart/2005/8/layout/target3"/>
    <dgm:cxn modelId="{AA0ECB2C-CCD4-4ACC-A37A-5A39B3D90709}" type="presParOf" srcId="{CC9D0F26-3942-40B1-B305-ACE076A8F0AF}" destId="{04E9B375-2164-4B2D-B997-15998457F257}" srcOrd="2" destOrd="0" presId="urn:microsoft.com/office/officeart/2005/8/layout/target3"/>
    <dgm:cxn modelId="{D1E0BAC6-C04D-424C-80C9-5BB5A91C8FDB}" type="presParOf" srcId="{CC9D0F26-3942-40B1-B305-ACE076A8F0AF}" destId="{1C2E7EA9-FE46-4E33-A4D9-EDF9EC3DCF50}" srcOrd="3" destOrd="0" presId="urn:microsoft.com/office/officeart/2005/8/layout/target3"/>
    <dgm:cxn modelId="{CF0D817E-2987-4EE7-8761-07C0ECB822C2}" type="presParOf" srcId="{CC9D0F26-3942-40B1-B305-ACE076A8F0AF}" destId="{39B94A7D-7342-423F-9CAF-3493D07AB494}" srcOrd="4" destOrd="0" presId="urn:microsoft.com/office/officeart/2005/8/layout/target3"/>
    <dgm:cxn modelId="{CDFDCAA5-E0DE-485A-BEA0-C61A09867719}" type="presParOf" srcId="{CC9D0F26-3942-40B1-B305-ACE076A8F0AF}" destId="{825E9BC7-1AC6-4FCD-97B1-2CAB72E9F547}" srcOrd="5" destOrd="0" presId="urn:microsoft.com/office/officeart/2005/8/layout/target3"/>
    <dgm:cxn modelId="{7AEABE4B-6E92-4854-BF0C-C7CA261545BB}" type="presParOf" srcId="{CC9D0F26-3942-40B1-B305-ACE076A8F0AF}" destId="{82D43872-BBCC-43B4-8D26-12BBB4508D04}" srcOrd="6" destOrd="0" presId="urn:microsoft.com/office/officeart/2005/8/layout/target3"/>
    <dgm:cxn modelId="{812C7E5A-393F-4898-896D-0584C420B1AB}" type="presParOf" srcId="{CC9D0F26-3942-40B1-B305-ACE076A8F0AF}" destId="{CF1CA8CB-C1C5-47CA-8230-ED20236B91A3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3CE7E2F-6751-486E-9DCD-16C7FF893068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85C428-FD90-44BC-BEB8-E9E0C26A7339}">
      <dgm:prSet custT="1"/>
      <dgm:spPr/>
      <dgm:t>
        <a:bodyPr/>
        <a:lstStyle/>
        <a:p>
          <a:pPr rtl="0"/>
          <a:r>
            <a:rPr lang="ru-RU" sz="2800" dirty="0" smtClean="0"/>
            <a:t>Туристская компания </a:t>
          </a:r>
          <a:endParaRPr lang="ru-RU" sz="2800" dirty="0"/>
        </a:p>
      </dgm:t>
    </dgm:pt>
    <dgm:pt modelId="{451B0754-97C3-4279-AD69-5DE98E427A71}" type="parTrans" cxnId="{28DB7543-AD21-4D8C-B6F3-24F5940742C5}">
      <dgm:prSet/>
      <dgm:spPr/>
      <dgm:t>
        <a:bodyPr/>
        <a:lstStyle/>
        <a:p>
          <a:endParaRPr lang="ru-RU"/>
        </a:p>
      </dgm:t>
    </dgm:pt>
    <dgm:pt modelId="{D4A6E98F-B4A7-423E-9BEF-BB3F2E4E8FDC}" type="sibTrans" cxnId="{28DB7543-AD21-4D8C-B6F3-24F5940742C5}">
      <dgm:prSet/>
      <dgm:spPr/>
      <dgm:t>
        <a:bodyPr/>
        <a:lstStyle/>
        <a:p>
          <a:endParaRPr lang="ru-RU"/>
        </a:p>
      </dgm:t>
    </dgm:pt>
    <dgm:pt modelId="{10761AF1-A1B3-4DE0-8FBE-8A3888F991E8}">
      <dgm:prSet custT="1"/>
      <dgm:spPr/>
      <dgm:t>
        <a:bodyPr/>
        <a:lstStyle/>
        <a:p>
          <a:pPr rtl="0"/>
          <a:r>
            <a:rPr lang="ru-RU" sz="2800" dirty="0" smtClean="0"/>
            <a:t>Транспорт </a:t>
          </a:r>
          <a:endParaRPr lang="ru-RU" sz="2800" dirty="0"/>
        </a:p>
      </dgm:t>
    </dgm:pt>
    <dgm:pt modelId="{AC0B589C-C2E2-4B3F-8511-84353EBE5A46}" type="parTrans" cxnId="{A841C2B0-3558-42E7-9334-F27BFA126D48}">
      <dgm:prSet/>
      <dgm:spPr/>
      <dgm:t>
        <a:bodyPr/>
        <a:lstStyle/>
        <a:p>
          <a:endParaRPr lang="ru-RU"/>
        </a:p>
      </dgm:t>
    </dgm:pt>
    <dgm:pt modelId="{AAF4571E-2D7E-4937-8D54-710C7CDAF85A}" type="sibTrans" cxnId="{A841C2B0-3558-42E7-9334-F27BFA126D48}">
      <dgm:prSet/>
      <dgm:spPr/>
      <dgm:t>
        <a:bodyPr/>
        <a:lstStyle/>
        <a:p>
          <a:endParaRPr lang="ru-RU"/>
        </a:p>
      </dgm:t>
    </dgm:pt>
    <dgm:pt modelId="{B0B0B5A4-BEB7-45C7-AB24-A356B02C0617}">
      <dgm:prSet custT="1"/>
      <dgm:spPr/>
      <dgm:t>
        <a:bodyPr/>
        <a:lstStyle/>
        <a:p>
          <a:pPr rtl="0"/>
          <a:r>
            <a:rPr lang="ru-RU" sz="2800" dirty="0" smtClean="0"/>
            <a:t>Размещение</a:t>
          </a:r>
          <a:r>
            <a:rPr lang="ru-RU" sz="1900" dirty="0" smtClean="0"/>
            <a:t> </a:t>
          </a:r>
          <a:endParaRPr lang="ru-RU" sz="1900" dirty="0"/>
        </a:p>
      </dgm:t>
    </dgm:pt>
    <dgm:pt modelId="{B6F0D1E5-FD8C-40B8-9B97-074DE6EB98A1}" type="parTrans" cxnId="{B4E7EFE0-2BCC-474B-A831-7AD8AC89D47D}">
      <dgm:prSet/>
      <dgm:spPr/>
      <dgm:t>
        <a:bodyPr/>
        <a:lstStyle/>
        <a:p>
          <a:endParaRPr lang="ru-RU"/>
        </a:p>
      </dgm:t>
    </dgm:pt>
    <dgm:pt modelId="{986579EC-85B1-4FD1-AA05-FCA1AB027DE2}" type="sibTrans" cxnId="{B4E7EFE0-2BCC-474B-A831-7AD8AC89D47D}">
      <dgm:prSet/>
      <dgm:spPr/>
      <dgm:t>
        <a:bodyPr/>
        <a:lstStyle/>
        <a:p>
          <a:endParaRPr lang="ru-RU"/>
        </a:p>
      </dgm:t>
    </dgm:pt>
    <dgm:pt modelId="{07578C25-5F5B-4EBD-8496-543B47A17FEB}">
      <dgm:prSet custT="1"/>
      <dgm:spPr/>
      <dgm:t>
        <a:bodyPr/>
        <a:lstStyle/>
        <a:p>
          <a:pPr rtl="0"/>
          <a:r>
            <a:rPr lang="ru-RU" sz="2800" dirty="0" smtClean="0"/>
            <a:t>Питание</a:t>
          </a:r>
          <a:r>
            <a:rPr lang="ru-RU" sz="1900" dirty="0" smtClean="0"/>
            <a:t> </a:t>
          </a:r>
          <a:endParaRPr lang="ru-RU" sz="1900" dirty="0"/>
        </a:p>
      </dgm:t>
    </dgm:pt>
    <dgm:pt modelId="{CE235BE3-A0F8-44C7-B881-6E009E925802}" type="parTrans" cxnId="{DE8ED083-8D5D-495C-B5D7-5079B7D97F05}">
      <dgm:prSet/>
      <dgm:spPr/>
      <dgm:t>
        <a:bodyPr/>
        <a:lstStyle/>
        <a:p>
          <a:endParaRPr lang="ru-RU"/>
        </a:p>
      </dgm:t>
    </dgm:pt>
    <dgm:pt modelId="{986203CA-FF1A-4495-883B-1B4A4AC3B4CB}" type="sibTrans" cxnId="{DE8ED083-8D5D-495C-B5D7-5079B7D97F05}">
      <dgm:prSet/>
      <dgm:spPr/>
      <dgm:t>
        <a:bodyPr/>
        <a:lstStyle/>
        <a:p>
          <a:endParaRPr lang="ru-RU"/>
        </a:p>
      </dgm:t>
    </dgm:pt>
    <dgm:pt modelId="{5EA0374D-F520-49A2-AF1E-C1490D8B1A9B}">
      <dgm:prSet custT="1"/>
      <dgm:spPr/>
      <dgm:t>
        <a:bodyPr/>
        <a:lstStyle/>
        <a:p>
          <a:pPr rtl="0"/>
          <a:r>
            <a:rPr lang="ru-RU" sz="2800" dirty="0" smtClean="0"/>
            <a:t>Экскурсии</a:t>
          </a:r>
          <a:r>
            <a:rPr lang="ru-RU" sz="1900" dirty="0" smtClean="0"/>
            <a:t> </a:t>
          </a:r>
          <a:endParaRPr lang="ru-RU" sz="1900" dirty="0"/>
        </a:p>
      </dgm:t>
    </dgm:pt>
    <dgm:pt modelId="{DD5C5250-47DC-4336-932A-D84000C6482F}" type="parTrans" cxnId="{867D9843-C7AB-4FC9-A8C4-887CBD31D73F}">
      <dgm:prSet/>
      <dgm:spPr/>
      <dgm:t>
        <a:bodyPr/>
        <a:lstStyle/>
        <a:p>
          <a:endParaRPr lang="ru-RU"/>
        </a:p>
      </dgm:t>
    </dgm:pt>
    <dgm:pt modelId="{D5745914-538E-4E1A-A145-3D63C280F14B}" type="sibTrans" cxnId="{867D9843-C7AB-4FC9-A8C4-887CBD31D73F}">
      <dgm:prSet/>
      <dgm:spPr/>
      <dgm:t>
        <a:bodyPr/>
        <a:lstStyle/>
        <a:p>
          <a:endParaRPr lang="ru-RU"/>
        </a:p>
      </dgm:t>
    </dgm:pt>
    <dgm:pt modelId="{493F2EFA-4DCD-4541-8757-D243802F71EF}">
      <dgm:prSet custT="1"/>
      <dgm:spPr/>
      <dgm:t>
        <a:bodyPr/>
        <a:lstStyle/>
        <a:p>
          <a:pPr rtl="0"/>
          <a:r>
            <a:rPr lang="ru-RU" sz="2800" dirty="0" smtClean="0"/>
            <a:t>Развлечения</a:t>
          </a:r>
          <a:r>
            <a:rPr lang="ru-RU" sz="1900" dirty="0" smtClean="0"/>
            <a:t> </a:t>
          </a:r>
          <a:endParaRPr lang="ru-RU" sz="1900" dirty="0"/>
        </a:p>
      </dgm:t>
    </dgm:pt>
    <dgm:pt modelId="{92BE585B-FC66-41F4-835D-E31196EDE225}" type="parTrans" cxnId="{AA900CCC-370A-41B7-92D0-1F164C1F0708}">
      <dgm:prSet/>
      <dgm:spPr/>
      <dgm:t>
        <a:bodyPr/>
        <a:lstStyle/>
        <a:p>
          <a:endParaRPr lang="ru-RU"/>
        </a:p>
      </dgm:t>
    </dgm:pt>
    <dgm:pt modelId="{94CA5BA3-874C-44D7-8A1F-654EF8FF5FEB}" type="sibTrans" cxnId="{AA900CCC-370A-41B7-92D0-1F164C1F0708}">
      <dgm:prSet/>
      <dgm:spPr/>
      <dgm:t>
        <a:bodyPr/>
        <a:lstStyle/>
        <a:p>
          <a:endParaRPr lang="ru-RU"/>
        </a:p>
      </dgm:t>
    </dgm:pt>
    <dgm:pt modelId="{BC380BB3-4F8D-4AF4-8308-01FF29C956DE}">
      <dgm:prSet custT="1"/>
      <dgm:spPr/>
      <dgm:t>
        <a:bodyPr/>
        <a:lstStyle/>
        <a:p>
          <a:pPr rtl="0"/>
          <a:r>
            <a:rPr lang="ru-RU" sz="2800" b="1" dirty="0" smtClean="0">
              <a:solidFill>
                <a:schemeClr val="tx1"/>
              </a:solidFill>
            </a:rPr>
            <a:t>Удовлетворенность туриста</a:t>
          </a:r>
          <a:endParaRPr lang="ru-RU" sz="2800" dirty="0">
            <a:solidFill>
              <a:schemeClr val="tx1"/>
            </a:solidFill>
          </a:endParaRPr>
        </a:p>
      </dgm:t>
    </dgm:pt>
    <dgm:pt modelId="{BA290D56-2471-429E-AFC9-C5A4DEAAAF30}" type="parTrans" cxnId="{FEE5C239-10DD-4A4F-8B2C-5FADF1AE6401}">
      <dgm:prSet/>
      <dgm:spPr/>
      <dgm:t>
        <a:bodyPr/>
        <a:lstStyle/>
        <a:p>
          <a:endParaRPr lang="ru-RU"/>
        </a:p>
      </dgm:t>
    </dgm:pt>
    <dgm:pt modelId="{70F6DF28-EA76-44B0-9265-D5BE5FDB457C}" type="sibTrans" cxnId="{FEE5C239-10DD-4A4F-8B2C-5FADF1AE6401}">
      <dgm:prSet/>
      <dgm:spPr/>
      <dgm:t>
        <a:bodyPr/>
        <a:lstStyle/>
        <a:p>
          <a:endParaRPr lang="ru-RU"/>
        </a:p>
      </dgm:t>
    </dgm:pt>
    <dgm:pt modelId="{83058C9A-59C4-43D1-BF58-FEAC822AB668}" type="pres">
      <dgm:prSet presAssocID="{83CE7E2F-6751-486E-9DCD-16C7FF893068}" presName="Name0" presStyleCnt="0">
        <dgm:presLayoutVars>
          <dgm:dir/>
          <dgm:resizeHandles val="exact"/>
        </dgm:presLayoutVars>
      </dgm:prSet>
      <dgm:spPr/>
    </dgm:pt>
    <dgm:pt modelId="{C3650C66-4F5B-4AC8-B73C-72EB0F8E2F4D}" type="pres">
      <dgm:prSet presAssocID="{C685C428-FD90-44BC-BEB8-E9E0C26A7339}" presName="node" presStyleLbl="node1" presStyleIdx="0" presStyleCnt="7">
        <dgm:presLayoutVars>
          <dgm:bulletEnabled val="1"/>
        </dgm:presLayoutVars>
      </dgm:prSet>
      <dgm:spPr/>
    </dgm:pt>
    <dgm:pt modelId="{A4674E55-B337-4FE4-80C8-8194A47B472E}" type="pres">
      <dgm:prSet presAssocID="{D4A6E98F-B4A7-423E-9BEF-BB3F2E4E8FDC}" presName="sibTrans" presStyleLbl="sibTrans1D1" presStyleIdx="0" presStyleCnt="6"/>
      <dgm:spPr/>
    </dgm:pt>
    <dgm:pt modelId="{2A8922EC-B216-42D3-BA21-44C93DD5A89E}" type="pres">
      <dgm:prSet presAssocID="{D4A6E98F-B4A7-423E-9BEF-BB3F2E4E8FDC}" presName="connectorText" presStyleLbl="sibTrans1D1" presStyleIdx="0" presStyleCnt="6"/>
      <dgm:spPr/>
    </dgm:pt>
    <dgm:pt modelId="{F62D6E9B-6DFE-48B4-B865-A267D312D0E8}" type="pres">
      <dgm:prSet presAssocID="{10761AF1-A1B3-4DE0-8FBE-8A3888F991E8}" presName="node" presStyleLbl="node1" presStyleIdx="1" presStyleCnt="7" custLinFactNeighborX="459" custLinFactNeighborY="-86">
        <dgm:presLayoutVars>
          <dgm:bulletEnabled val="1"/>
        </dgm:presLayoutVars>
      </dgm:prSet>
      <dgm:spPr/>
    </dgm:pt>
    <dgm:pt modelId="{3B1A8446-733F-472F-BD84-C39BBD7D5211}" type="pres">
      <dgm:prSet presAssocID="{AAF4571E-2D7E-4937-8D54-710C7CDAF85A}" presName="sibTrans" presStyleLbl="sibTrans1D1" presStyleIdx="1" presStyleCnt="6"/>
      <dgm:spPr/>
    </dgm:pt>
    <dgm:pt modelId="{D21C1EE5-0E30-45F5-968A-173A0AB5E606}" type="pres">
      <dgm:prSet presAssocID="{AAF4571E-2D7E-4937-8D54-710C7CDAF85A}" presName="connectorText" presStyleLbl="sibTrans1D1" presStyleIdx="1" presStyleCnt="6"/>
      <dgm:spPr/>
    </dgm:pt>
    <dgm:pt modelId="{3B48936E-7527-4310-BFBF-0192403CE8E2}" type="pres">
      <dgm:prSet presAssocID="{B0B0B5A4-BEB7-45C7-AB24-A356B02C0617}" presName="node" presStyleLbl="node1" presStyleIdx="2" presStyleCnt="7">
        <dgm:presLayoutVars>
          <dgm:bulletEnabled val="1"/>
        </dgm:presLayoutVars>
      </dgm:prSet>
      <dgm:spPr/>
    </dgm:pt>
    <dgm:pt modelId="{399FC100-072B-40B8-94A5-BB4486518CB0}" type="pres">
      <dgm:prSet presAssocID="{986579EC-85B1-4FD1-AA05-FCA1AB027DE2}" presName="sibTrans" presStyleLbl="sibTrans1D1" presStyleIdx="2" presStyleCnt="6"/>
      <dgm:spPr/>
    </dgm:pt>
    <dgm:pt modelId="{58680DA1-A756-4D9D-8DE5-A4EC2391D5F2}" type="pres">
      <dgm:prSet presAssocID="{986579EC-85B1-4FD1-AA05-FCA1AB027DE2}" presName="connectorText" presStyleLbl="sibTrans1D1" presStyleIdx="2" presStyleCnt="6"/>
      <dgm:spPr/>
    </dgm:pt>
    <dgm:pt modelId="{D50E11C3-D45E-4F25-A87C-A40415F23BD6}" type="pres">
      <dgm:prSet presAssocID="{07578C25-5F5B-4EBD-8496-543B47A17FEB}" presName="node" presStyleLbl="node1" presStyleIdx="3" presStyleCnt="7">
        <dgm:presLayoutVars>
          <dgm:bulletEnabled val="1"/>
        </dgm:presLayoutVars>
      </dgm:prSet>
      <dgm:spPr/>
    </dgm:pt>
    <dgm:pt modelId="{18E27D58-80BE-44DA-B9DC-52E075D787C9}" type="pres">
      <dgm:prSet presAssocID="{986203CA-FF1A-4495-883B-1B4A4AC3B4CB}" presName="sibTrans" presStyleLbl="sibTrans1D1" presStyleIdx="3" presStyleCnt="6"/>
      <dgm:spPr/>
    </dgm:pt>
    <dgm:pt modelId="{1009A738-C859-494D-BCEC-280A6D085A24}" type="pres">
      <dgm:prSet presAssocID="{986203CA-FF1A-4495-883B-1B4A4AC3B4CB}" presName="connectorText" presStyleLbl="sibTrans1D1" presStyleIdx="3" presStyleCnt="6"/>
      <dgm:spPr/>
    </dgm:pt>
    <dgm:pt modelId="{A03AF695-EAFF-4D4B-9C1D-2A7C6C201B71}" type="pres">
      <dgm:prSet presAssocID="{5EA0374D-F520-49A2-AF1E-C1490D8B1A9B}" presName="node" presStyleLbl="node1" presStyleIdx="4" presStyleCnt="7">
        <dgm:presLayoutVars>
          <dgm:bulletEnabled val="1"/>
        </dgm:presLayoutVars>
      </dgm:prSet>
      <dgm:spPr/>
    </dgm:pt>
    <dgm:pt modelId="{F690BA08-994B-40A1-8128-6D224B0824AE}" type="pres">
      <dgm:prSet presAssocID="{D5745914-538E-4E1A-A145-3D63C280F14B}" presName="sibTrans" presStyleLbl="sibTrans1D1" presStyleIdx="4" presStyleCnt="6"/>
      <dgm:spPr/>
    </dgm:pt>
    <dgm:pt modelId="{EF0BD59B-52A3-4394-8490-8B042DD2AD4D}" type="pres">
      <dgm:prSet presAssocID="{D5745914-538E-4E1A-A145-3D63C280F14B}" presName="connectorText" presStyleLbl="sibTrans1D1" presStyleIdx="4" presStyleCnt="6"/>
      <dgm:spPr/>
    </dgm:pt>
    <dgm:pt modelId="{85156A16-D4C2-4AC4-8E58-200786C20EE4}" type="pres">
      <dgm:prSet presAssocID="{493F2EFA-4DCD-4541-8757-D243802F71EF}" presName="node" presStyleLbl="node1" presStyleIdx="5" presStyleCnt="7">
        <dgm:presLayoutVars>
          <dgm:bulletEnabled val="1"/>
        </dgm:presLayoutVars>
      </dgm:prSet>
      <dgm:spPr/>
    </dgm:pt>
    <dgm:pt modelId="{5E161C70-58C9-4579-95AB-EA9EF6850AE7}" type="pres">
      <dgm:prSet presAssocID="{94CA5BA3-874C-44D7-8A1F-654EF8FF5FEB}" presName="sibTrans" presStyleLbl="sibTrans1D1" presStyleIdx="5" presStyleCnt="6"/>
      <dgm:spPr/>
    </dgm:pt>
    <dgm:pt modelId="{271B6040-F210-4842-A050-9FFDD8AEA3E6}" type="pres">
      <dgm:prSet presAssocID="{94CA5BA3-874C-44D7-8A1F-654EF8FF5FEB}" presName="connectorText" presStyleLbl="sibTrans1D1" presStyleIdx="5" presStyleCnt="6"/>
      <dgm:spPr/>
    </dgm:pt>
    <dgm:pt modelId="{266FA77E-F12F-42C9-9632-3E52BE31F531}" type="pres">
      <dgm:prSet presAssocID="{BC380BB3-4F8D-4AF4-8308-01FF29C956DE}" presName="node" presStyleLbl="node1" presStyleIdx="6" presStyleCnt="7" custScaleX="164270">
        <dgm:presLayoutVars>
          <dgm:bulletEnabled val="1"/>
        </dgm:presLayoutVars>
      </dgm:prSet>
      <dgm:spPr/>
    </dgm:pt>
  </dgm:ptLst>
  <dgm:cxnLst>
    <dgm:cxn modelId="{B4E7EFE0-2BCC-474B-A831-7AD8AC89D47D}" srcId="{83CE7E2F-6751-486E-9DCD-16C7FF893068}" destId="{B0B0B5A4-BEB7-45C7-AB24-A356B02C0617}" srcOrd="2" destOrd="0" parTransId="{B6F0D1E5-FD8C-40B8-9B97-074DE6EB98A1}" sibTransId="{986579EC-85B1-4FD1-AA05-FCA1AB027DE2}"/>
    <dgm:cxn modelId="{024DB287-B99C-4C49-B2FA-E740D9AB6CA2}" type="presOf" srcId="{986203CA-FF1A-4495-883B-1B4A4AC3B4CB}" destId="{1009A738-C859-494D-BCEC-280A6D085A24}" srcOrd="1" destOrd="0" presId="urn:microsoft.com/office/officeart/2005/8/layout/bProcess3"/>
    <dgm:cxn modelId="{8A0B3CDC-45D9-41C4-AEDE-6633D96A54FC}" type="presOf" srcId="{94CA5BA3-874C-44D7-8A1F-654EF8FF5FEB}" destId="{5E161C70-58C9-4579-95AB-EA9EF6850AE7}" srcOrd="0" destOrd="0" presId="urn:microsoft.com/office/officeart/2005/8/layout/bProcess3"/>
    <dgm:cxn modelId="{8DDA0E77-D7EC-43A5-BDEA-BB4854AFA4F2}" type="presOf" srcId="{83CE7E2F-6751-486E-9DCD-16C7FF893068}" destId="{83058C9A-59C4-43D1-BF58-FEAC822AB668}" srcOrd="0" destOrd="0" presId="urn:microsoft.com/office/officeart/2005/8/layout/bProcess3"/>
    <dgm:cxn modelId="{87D37A26-AA4B-4D18-BB51-5A94096F04B4}" type="presOf" srcId="{493F2EFA-4DCD-4541-8757-D243802F71EF}" destId="{85156A16-D4C2-4AC4-8E58-200786C20EE4}" srcOrd="0" destOrd="0" presId="urn:microsoft.com/office/officeart/2005/8/layout/bProcess3"/>
    <dgm:cxn modelId="{A841C2B0-3558-42E7-9334-F27BFA126D48}" srcId="{83CE7E2F-6751-486E-9DCD-16C7FF893068}" destId="{10761AF1-A1B3-4DE0-8FBE-8A3888F991E8}" srcOrd="1" destOrd="0" parTransId="{AC0B589C-C2E2-4B3F-8511-84353EBE5A46}" sibTransId="{AAF4571E-2D7E-4937-8D54-710C7CDAF85A}"/>
    <dgm:cxn modelId="{DE8ED083-8D5D-495C-B5D7-5079B7D97F05}" srcId="{83CE7E2F-6751-486E-9DCD-16C7FF893068}" destId="{07578C25-5F5B-4EBD-8496-543B47A17FEB}" srcOrd="3" destOrd="0" parTransId="{CE235BE3-A0F8-44C7-B881-6E009E925802}" sibTransId="{986203CA-FF1A-4495-883B-1B4A4AC3B4CB}"/>
    <dgm:cxn modelId="{E2095CA9-AEF8-4475-BE26-83305F481F25}" type="presOf" srcId="{D4A6E98F-B4A7-423E-9BEF-BB3F2E4E8FDC}" destId="{2A8922EC-B216-42D3-BA21-44C93DD5A89E}" srcOrd="1" destOrd="0" presId="urn:microsoft.com/office/officeart/2005/8/layout/bProcess3"/>
    <dgm:cxn modelId="{AA900CCC-370A-41B7-92D0-1F164C1F0708}" srcId="{83CE7E2F-6751-486E-9DCD-16C7FF893068}" destId="{493F2EFA-4DCD-4541-8757-D243802F71EF}" srcOrd="5" destOrd="0" parTransId="{92BE585B-FC66-41F4-835D-E31196EDE225}" sibTransId="{94CA5BA3-874C-44D7-8A1F-654EF8FF5FEB}"/>
    <dgm:cxn modelId="{0DB6A9BF-0385-4DCE-A890-64D4B569BD49}" type="presOf" srcId="{AAF4571E-2D7E-4937-8D54-710C7CDAF85A}" destId="{3B1A8446-733F-472F-BD84-C39BBD7D5211}" srcOrd="0" destOrd="0" presId="urn:microsoft.com/office/officeart/2005/8/layout/bProcess3"/>
    <dgm:cxn modelId="{857C7F44-7ADA-4DDD-86C2-4BB4A3B5BCB6}" type="presOf" srcId="{B0B0B5A4-BEB7-45C7-AB24-A356B02C0617}" destId="{3B48936E-7527-4310-BFBF-0192403CE8E2}" srcOrd="0" destOrd="0" presId="urn:microsoft.com/office/officeart/2005/8/layout/bProcess3"/>
    <dgm:cxn modelId="{004AAE28-7F80-4A98-BF99-41CA4D337299}" type="presOf" srcId="{C685C428-FD90-44BC-BEB8-E9E0C26A7339}" destId="{C3650C66-4F5B-4AC8-B73C-72EB0F8E2F4D}" srcOrd="0" destOrd="0" presId="urn:microsoft.com/office/officeart/2005/8/layout/bProcess3"/>
    <dgm:cxn modelId="{34F362D9-C370-4FE3-B475-79F4D9F1B2C4}" type="presOf" srcId="{986203CA-FF1A-4495-883B-1B4A4AC3B4CB}" destId="{18E27D58-80BE-44DA-B9DC-52E075D787C9}" srcOrd="0" destOrd="0" presId="urn:microsoft.com/office/officeart/2005/8/layout/bProcess3"/>
    <dgm:cxn modelId="{EA08E525-6844-4BA7-95AF-C4D26607CEB5}" type="presOf" srcId="{5EA0374D-F520-49A2-AF1E-C1490D8B1A9B}" destId="{A03AF695-EAFF-4D4B-9C1D-2A7C6C201B71}" srcOrd="0" destOrd="0" presId="urn:microsoft.com/office/officeart/2005/8/layout/bProcess3"/>
    <dgm:cxn modelId="{28DB7543-AD21-4D8C-B6F3-24F5940742C5}" srcId="{83CE7E2F-6751-486E-9DCD-16C7FF893068}" destId="{C685C428-FD90-44BC-BEB8-E9E0C26A7339}" srcOrd="0" destOrd="0" parTransId="{451B0754-97C3-4279-AD69-5DE98E427A71}" sibTransId="{D4A6E98F-B4A7-423E-9BEF-BB3F2E4E8FDC}"/>
    <dgm:cxn modelId="{0C887A9F-AFB5-4ECA-86A2-59FF73349F40}" type="presOf" srcId="{986579EC-85B1-4FD1-AA05-FCA1AB027DE2}" destId="{399FC100-072B-40B8-94A5-BB4486518CB0}" srcOrd="0" destOrd="0" presId="urn:microsoft.com/office/officeart/2005/8/layout/bProcess3"/>
    <dgm:cxn modelId="{B4E70BBB-2484-4DF1-B59A-F3606122F920}" type="presOf" srcId="{94CA5BA3-874C-44D7-8A1F-654EF8FF5FEB}" destId="{271B6040-F210-4842-A050-9FFDD8AEA3E6}" srcOrd="1" destOrd="0" presId="urn:microsoft.com/office/officeart/2005/8/layout/bProcess3"/>
    <dgm:cxn modelId="{E962F87D-82C7-40EB-A738-30C3ABC62834}" type="presOf" srcId="{10761AF1-A1B3-4DE0-8FBE-8A3888F991E8}" destId="{F62D6E9B-6DFE-48B4-B865-A267D312D0E8}" srcOrd="0" destOrd="0" presId="urn:microsoft.com/office/officeart/2005/8/layout/bProcess3"/>
    <dgm:cxn modelId="{FEE5C239-10DD-4A4F-8B2C-5FADF1AE6401}" srcId="{83CE7E2F-6751-486E-9DCD-16C7FF893068}" destId="{BC380BB3-4F8D-4AF4-8308-01FF29C956DE}" srcOrd="6" destOrd="0" parTransId="{BA290D56-2471-429E-AFC9-C5A4DEAAAF30}" sibTransId="{70F6DF28-EA76-44B0-9265-D5BE5FDB457C}"/>
    <dgm:cxn modelId="{D9BDB37C-8546-40C8-8FBD-DD3B41B40906}" type="presOf" srcId="{D4A6E98F-B4A7-423E-9BEF-BB3F2E4E8FDC}" destId="{A4674E55-B337-4FE4-80C8-8194A47B472E}" srcOrd="0" destOrd="0" presId="urn:microsoft.com/office/officeart/2005/8/layout/bProcess3"/>
    <dgm:cxn modelId="{867D9843-C7AB-4FC9-A8C4-887CBD31D73F}" srcId="{83CE7E2F-6751-486E-9DCD-16C7FF893068}" destId="{5EA0374D-F520-49A2-AF1E-C1490D8B1A9B}" srcOrd="4" destOrd="0" parTransId="{DD5C5250-47DC-4336-932A-D84000C6482F}" sibTransId="{D5745914-538E-4E1A-A145-3D63C280F14B}"/>
    <dgm:cxn modelId="{090D4AB2-B149-4463-9FD0-83D70E0568D3}" type="presOf" srcId="{D5745914-538E-4E1A-A145-3D63C280F14B}" destId="{F690BA08-994B-40A1-8128-6D224B0824AE}" srcOrd="0" destOrd="0" presId="urn:microsoft.com/office/officeart/2005/8/layout/bProcess3"/>
    <dgm:cxn modelId="{E9018A21-947A-4856-93ED-72002588E478}" type="presOf" srcId="{986579EC-85B1-4FD1-AA05-FCA1AB027DE2}" destId="{58680DA1-A756-4D9D-8DE5-A4EC2391D5F2}" srcOrd="1" destOrd="0" presId="urn:microsoft.com/office/officeart/2005/8/layout/bProcess3"/>
    <dgm:cxn modelId="{5A130A32-D037-4D0A-B31C-C1657789C176}" type="presOf" srcId="{AAF4571E-2D7E-4937-8D54-710C7CDAF85A}" destId="{D21C1EE5-0E30-45F5-968A-173A0AB5E606}" srcOrd="1" destOrd="0" presId="urn:microsoft.com/office/officeart/2005/8/layout/bProcess3"/>
    <dgm:cxn modelId="{8EA02906-7C36-435A-9829-3F35DE8572A8}" type="presOf" srcId="{07578C25-5F5B-4EBD-8496-543B47A17FEB}" destId="{D50E11C3-D45E-4F25-A87C-A40415F23BD6}" srcOrd="0" destOrd="0" presId="urn:microsoft.com/office/officeart/2005/8/layout/bProcess3"/>
    <dgm:cxn modelId="{47EBF7B5-DA90-4484-9389-8A03F0712D8D}" type="presOf" srcId="{BC380BB3-4F8D-4AF4-8308-01FF29C956DE}" destId="{266FA77E-F12F-42C9-9632-3E52BE31F531}" srcOrd="0" destOrd="0" presId="urn:microsoft.com/office/officeart/2005/8/layout/bProcess3"/>
    <dgm:cxn modelId="{A37EC800-9547-4D11-9E23-D376C637836C}" type="presOf" srcId="{D5745914-538E-4E1A-A145-3D63C280F14B}" destId="{EF0BD59B-52A3-4394-8490-8B042DD2AD4D}" srcOrd="1" destOrd="0" presId="urn:microsoft.com/office/officeart/2005/8/layout/bProcess3"/>
    <dgm:cxn modelId="{EB26237D-7221-4E16-9D8E-0B90DF6A2014}" type="presParOf" srcId="{83058C9A-59C4-43D1-BF58-FEAC822AB668}" destId="{C3650C66-4F5B-4AC8-B73C-72EB0F8E2F4D}" srcOrd="0" destOrd="0" presId="urn:microsoft.com/office/officeart/2005/8/layout/bProcess3"/>
    <dgm:cxn modelId="{EA59C5E1-59A7-4DC6-B18C-BB8ED6114A2F}" type="presParOf" srcId="{83058C9A-59C4-43D1-BF58-FEAC822AB668}" destId="{A4674E55-B337-4FE4-80C8-8194A47B472E}" srcOrd="1" destOrd="0" presId="urn:microsoft.com/office/officeart/2005/8/layout/bProcess3"/>
    <dgm:cxn modelId="{26B5C3F8-7BBF-441A-857A-9A3CC7006C5B}" type="presParOf" srcId="{A4674E55-B337-4FE4-80C8-8194A47B472E}" destId="{2A8922EC-B216-42D3-BA21-44C93DD5A89E}" srcOrd="0" destOrd="0" presId="urn:microsoft.com/office/officeart/2005/8/layout/bProcess3"/>
    <dgm:cxn modelId="{0349AC4A-4F30-42D0-A998-626EC1869B18}" type="presParOf" srcId="{83058C9A-59C4-43D1-BF58-FEAC822AB668}" destId="{F62D6E9B-6DFE-48B4-B865-A267D312D0E8}" srcOrd="2" destOrd="0" presId="urn:microsoft.com/office/officeart/2005/8/layout/bProcess3"/>
    <dgm:cxn modelId="{7590571E-8D1B-41F9-AC7A-BEF76EF7D1FF}" type="presParOf" srcId="{83058C9A-59C4-43D1-BF58-FEAC822AB668}" destId="{3B1A8446-733F-472F-BD84-C39BBD7D5211}" srcOrd="3" destOrd="0" presId="urn:microsoft.com/office/officeart/2005/8/layout/bProcess3"/>
    <dgm:cxn modelId="{7F2593AC-2C72-40FB-A19E-308930531ED9}" type="presParOf" srcId="{3B1A8446-733F-472F-BD84-C39BBD7D5211}" destId="{D21C1EE5-0E30-45F5-968A-173A0AB5E606}" srcOrd="0" destOrd="0" presId="urn:microsoft.com/office/officeart/2005/8/layout/bProcess3"/>
    <dgm:cxn modelId="{2845CE46-5D62-46D0-9C59-3AED89045C15}" type="presParOf" srcId="{83058C9A-59C4-43D1-BF58-FEAC822AB668}" destId="{3B48936E-7527-4310-BFBF-0192403CE8E2}" srcOrd="4" destOrd="0" presId="urn:microsoft.com/office/officeart/2005/8/layout/bProcess3"/>
    <dgm:cxn modelId="{60231926-88C8-4E94-8B91-0C7DE4C390C0}" type="presParOf" srcId="{83058C9A-59C4-43D1-BF58-FEAC822AB668}" destId="{399FC100-072B-40B8-94A5-BB4486518CB0}" srcOrd="5" destOrd="0" presId="urn:microsoft.com/office/officeart/2005/8/layout/bProcess3"/>
    <dgm:cxn modelId="{2257AAC3-CE1B-4E80-9A30-4987C3599C7C}" type="presParOf" srcId="{399FC100-072B-40B8-94A5-BB4486518CB0}" destId="{58680DA1-A756-4D9D-8DE5-A4EC2391D5F2}" srcOrd="0" destOrd="0" presId="urn:microsoft.com/office/officeart/2005/8/layout/bProcess3"/>
    <dgm:cxn modelId="{95D52825-AD66-4F17-BEB8-0C034DE77A4A}" type="presParOf" srcId="{83058C9A-59C4-43D1-BF58-FEAC822AB668}" destId="{D50E11C3-D45E-4F25-A87C-A40415F23BD6}" srcOrd="6" destOrd="0" presId="urn:microsoft.com/office/officeart/2005/8/layout/bProcess3"/>
    <dgm:cxn modelId="{145D8E92-7FE7-4CBD-B435-F614A2802B91}" type="presParOf" srcId="{83058C9A-59C4-43D1-BF58-FEAC822AB668}" destId="{18E27D58-80BE-44DA-B9DC-52E075D787C9}" srcOrd="7" destOrd="0" presId="urn:microsoft.com/office/officeart/2005/8/layout/bProcess3"/>
    <dgm:cxn modelId="{9BA7FF42-1478-44D3-BE26-D782A75CDA5E}" type="presParOf" srcId="{18E27D58-80BE-44DA-B9DC-52E075D787C9}" destId="{1009A738-C859-494D-BCEC-280A6D085A24}" srcOrd="0" destOrd="0" presId="urn:microsoft.com/office/officeart/2005/8/layout/bProcess3"/>
    <dgm:cxn modelId="{3820FB90-AE92-45D6-8C35-5C0DE25EF233}" type="presParOf" srcId="{83058C9A-59C4-43D1-BF58-FEAC822AB668}" destId="{A03AF695-EAFF-4D4B-9C1D-2A7C6C201B71}" srcOrd="8" destOrd="0" presId="urn:microsoft.com/office/officeart/2005/8/layout/bProcess3"/>
    <dgm:cxn modelId="{B84EA4BE-8A36-4D6F-BFFC-88DD557BEC74}" type="presParOf" srcId="{83058C9A-59C4-43D1-BF58-FEAC822AB668}" destId="{F690BA08-994B-40A1-8128-6D224B0824AE}" srcOrd="9" destOrd="0" presId="urn:microsoft.com/office/officeart/2005/8/layout/bProcess3"/>
    <dgm:cxn modelId="{55364383-7AEF-4808-ABB3-09D5F74687E5}" type="presParOf" srcId="{F690BA08-994B-40A1-8128-6D224B0824AE}" destId="{EF0BD59B-52A3-4394-8490-8B042DD2AD4D}" srcOrd="0" destOrd="0" presId="urn:microsoft.com/office/officeart/2005/8/layout/bProcess3"/>
    <dgm:cxn modelId="{A2F26F28-5313-4DDD-846C-DB23B1CBB6D3}" type="presParOf" srcId="{83058C9A-59C4-43D1-BF58-FEAC822AB668}" destId="{85156A16-D4C2-4AC4-8E58-200786C20EE4}" srcOrd="10" destOrd="0" presId="urn:microsoft.com/office/officeart/2005/8/layout/bProcess3"/>
    <dgm:cxn modelId="{2A0007CC-E226-409D-99C0-DA5F929E436F}" type="presParOf" srcId="{83058C9A-59C4-43D1-BF58-FEAC822AB668}" destId="{5E161C70-58C9-4579-95AB-EA9EF6850AE7}" srcOrd="11" destOrd="0" presId="urn:microsoft.com/office/officeart/2005/8/layout/bProcess3"/>
    <dgm:cxn modelId="{41323D92-7818-41CE-9670-68E15A186961}" type="presParOf" srcId="{5E161C70-58C9-4579-95AB-EA9EF6850AE7}" destId="{271B6040-F210-4842-A050-9FFDD8AEA3E6}" srcOrd="0" destOrd="0" presId="urn:microsoft.com/office/officeart/2005/8/layout/bProcess3"/>
    <dgm:cxn modelId="{76E23937-AED8-4FD4-885D-2581DD3CE679}" type="presParOf" srcId="{83058C9A-59C4-43D1-BF58-FEAC822AB668}" destId="{266FA77E-F12F-42C9-9632-3E52BE31F531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B4DC0C-616A-4A84-A1D9-EF9BD465F04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4C2D6D7-6CC8-438E-9644-B2FEEE8776AF}">
      <dgm:prSet/>
      <dgm:spPr/>
      <dgm:t>
        <a:bodyPr/>
        <a:lstStyle/>
        <a:p>
          <a:pPr rtl="0"/>
          <a:r>
            <a:rPr lang="ru-RU" smtClean="0"/>
            <a:t>1 ЭТАП - А.А. БОГДАНОВ- «Всеобщая организационная наука», или «Тектология»</a:t>
          </a:r>
          <a:endParaRPr lang="ru-RU"/>
        </a:p>
      </dgm:t>
    </dgm:pt>
    <dgm:pt modelId="{4EF1308D-8B3A-4E65-B6EA-CBD59FC06100}" type="parTrans" cxnId="{6306C38B-FAF5-4102-826E-ECA6784A0253}">
      <dgm:prSet/>
      <dgm:spPr/>
      <dgm:t>
        <a:bodyPr/>
        <a:lstStyle/>
        <a:p>
          <a:endParaRPr lang="ru-RU"/>
        </a:p>
      </dgm:t>
    </dgm:pt>
    <dgm:pt modelId="{3CB7114E-542F-435C-9ECE-1AF14DA8DB58}" type="sibTrans" cxnId="{6306C38B-FAF5-4102-826E-ECA6784A0253}">
      <dgm:prSet/>
      <dgm:spPr/>
      <dgm:t>
        <a:bodyPr/>
        <a:lstStyle/>
        <a:p>
          <a:endParaRPr lang="ru-RU"/>
        </a:p>
      </dgm:t>
    </dgm:pt>
    <dgm:pt modelId="{9F62B195-9918-403C-99FD-5DBC931F8B55}">
      <dgm:prSet/>
      <dgm:spPr/>
      <dgm:t>
        <a:bodyPr/>
        <a:lstStyle/>
        <a:p>
          <a:pPr rtl="0"/>
          <a:r>
            <a:rPr lang="ru-RU" smtClean="0"/>
            <a:t>2 ЭТАП - Людвиг фон Берталанфи </a:t>
          </a:r>
          <a:endParaRPr lang="ru-RU"/>
        </a:p>
      </dgm:t>
    </dgm:pt>
    <dgm:pt modelId="{3DE3EAD2-BC52-4594-A0F8-05050388A6F2}" type="parTrans" cxnId="{8637737C-4224-4C1D-B93D-E8246DE664F6}">
      <dgm:prSet/>
      <dgm:spPr/>
      <dgm:t>
        <a:bodyPr/>
        <a:lstStyle/>
        <a:p>
          <a:endParaRPr lang="ru-RU"/>
        </a:p>
      </dgm:t>
    </dgm:pt>
    <dgm:pt modelId="{F3D7C1DE-B1CD-422B-B52F-95F59C78CEEE}" type="sibTrans" cxnId="{8637737C-4224-4C1D-B93D-E8246DE664F6}">
      <dgm:prSet/>
      <dgm:spPr/>
      <dgm:t>
        <a:bodyPr/>
        <a:lstStyle/>
        <a:p>
          <a:endParaRPr lang="ru-RU"/>
        </a:p>
      </dgm:t>
    </dgm:pt>
    <dgm:pt modelId="{9092C557-3052-473E-BA12-4DE6D8CAA346}">
      <dgm:prSet/>
      <dgm:spPr/>
      <dgm:t>
        <a:bodyPr/>
        <a:lstStyle/>
        <a:p>
          <a:pPr rtl="0"/>
          <a:r>
            <a:rPr lang="ru-RU" smtClean="0"/>
            <a:t>3 ЭТАП - разработка науки об управлении, связи и переработке информации — кибернетики У. Эшби (1945), Н. Винером (1948) </a:t>
          </a:r>
          <a:endParaRPr lang="ru-RU"/>
        </a:p>
      </dgm:t>
    </dgm:pt>
    <dgm:pt modelId="{8A79D2DC-EA92-4150-960E-57EF2A0F7937}" type="parTrans" cxnId="{889CCA7D-CFBC-4404-801E-C06D0C258B51}">
      <dgm:prSet/>
      <dgm:spPr/>
      <dgm:t>
        <a:bodyPr/>
        <a:lstStyle/>
        <a:p>
          <a:endParaRPr lang="ru-RU"/>
        </a:p>
      </dgm:t>
    </dgm:pt>
    <dgm:pt modelId="{A3FD7969-BE51-4C44-A9EE-07911BDECF69}" type="sibTrans" cxnId="{889CCA7D-CFBC-4404-801E-C06D0C258B51}">
      <dgm:prSet/>
      <dgm:spPr/>
      <dgm:t>
        <a:bodyPr/>
        <a:lstStyle/>
        <a:p>
          <a:endParaRPr lang="ru-RU"/>
        </a:p>
      </dgm:t>
    </dgm:pt>
    <dgm:pt modelId="{50F86474-E3AF-4A4D-936F-9E1EE43A0FA1}">
      <dgm:prSet/>
      <dgm:spPr/>
      <dgm:t>
        <a:bodyPr/>
        <a:lstStyle/>
        <a:p>
          <a:pPr rtl="0"/>
          <a:r>
            <a:rPr lang="ru-RU" smtClean="0"/>
            <a:t>4 ЭТАП- НАЧАЛО </a:t>
          </a:r>
          <a:r>
            <a:rPr lang="en-US" smtClean="0"/>
            <a:t>XXI </a:t>
          </a:r>
          <a:r>
            <a:rPr lang="ru-RU" smtClean="0"/>
            <a:t>ВЕКА- Янош Корнаи - экономика в виде совокупности взаимодействующих, трансформирующихся и эволюционирующих систем</a:t>
          </a:r>
          <a:endParaRPr lang="ru-RU"/>
        </a:p>
      </dgm:t>
    </dgm:pt>
    <dgm:pt modelId="{FF07D371-0DAA-41A1-B494-0E93BB861739}" type="parTrans" cxnId="{A80BE723-00BB-4B1A-B4FD-60D32AB244B3}">
      <dgm:prSet/>
      <dgm:spPr/>
      <dgm:t>
        <a:bodyPr/>
        <a:lstStyle/>
        <a:p>
          <a:endParaRPr lang="ru-RU"/>
        </a:p>
      </dgm:t>
    </dgm:pt>
    <dgm:pt modelId="{9160FB73-D72A-435A-9EB4-C6EE28D86891}" type="sibTrans" cxnId="{A80BE723-00BB-4B1A-B4FD-60D32AB244B3}">
      <dgm:prSet/>
      <dgm:spPr/>
      <dgm:t>
        <a:bodyPr/>
        <a:lstStyle/>
        <a:p>
          <a:endParaRPr lang="ru-RU"/>
        </a:p>
      </dgm:t>
    </dgm:pt>
    <dgm:pt modelId="{36E2E570-83C8-44EB-A047-55D957DD5C4C}" type="pres">
      <dgm:prSet presAssocID="{1CB4DC0C-616A-4A84-A1D9-EF9BD465F049}" presName="outerComposite" presStyleCnt="0">
        <dgm:presLayoutVars>
          <dgm:chMax val="5"/>
          <dgm:dir/>
          <dgm:resizeHandles val="exact"/>
        </dgm:presLayoutVars>
      </dgm:prSet>
      <dgm:spPr/>
    </dgm:pt>
    <dgm:pt modelId="{69E40253-CF38-4184-91BD-28093FC1C4C0}" type="pres">
      <dgm:prSet presAssocID="{1CB4DC0C-616A-4A84-A1D9-EF9BD465F049}" presName="dummyMaxCanvas" presStyleCnt="0">
        <dgm:presLayoutVars/>
      </dgm:prSet>
      <dgm:spPr/>
    </dgm:pt>
    <dgm:pt modelId="{B4E3D11D-388C-4F4C-89D0-EACF1341CE3E}" type="pres">
      <dgm:prSet presAssocID="{1CB4DC0C-616A-4A84-A1D9-EF9BD465F049}" presName="FourNodes_1" presStyleLbl="node1" presStyleIdx="0" presStyleCnt="4">
        <dgm:presLayoutVars>
          <dgm:bulletEnabled val="1"/>
        </dgm:presLayoutVars>
      </dgm:prSet>
      <dgm:spPr/>
    </dgm:pt>
    <dgm:pt modelId="{BD896EE3-C364-4B01-A742-CF36C613DDF2}" type="pres">
      <dgm:prSet presAssocID="{1CB4DC0C-616A-4A84-A1D9-EF9BD465F049}" presName="FourNodes_2" presStyleLbl="node1" presStyleIdx="1" presStyleCnt="4">
        <dgm:presLayoutVars>
          <dgm:bulletEnabled val="1"/>
        </dgm:presLayoutVars>
      </dgm:prSet>
      <dgm:spPr/>
    </dgm:pt>
    <dgm:pt modelId="{7C296C11-D0F8-4DF7-BD9C-E09824A10832}" type="pres">
      <dgm:prSet presAssocID="{1CB4DC0C-616A-4A84-A1D9-EF9BD465F049}" presName="FourNodes_3" presStyleLbl="node1" presStyleIdx="2" presStyleCnt="4">
        <dgm:presLayoutVars>
          <dgm:bulletEnabled val="1"/>
        </dgm:presLayoutVars>
      </dgm:prSet>
      <dgm:spPr/>
    </dgm:pt>
    <dgm:pt modelId="{2EEAAEA4-2C8D-48A7-8BC7-ADC2805DA7ED}" type="pres">
      <dgm:prSet presAssocID="{1CB4DC0C-616A-4A84-A1D9-EF9BD465F049}" presName="FourNodes_4" presStyleLbl="node1" presStyleIdx="3" presStyleCnt="4">
        <dgm:presLayoutVars>
          <dgm:bulletEnabled val="1"/>
        </dgm:presLayoutVars>
      </dgm:prSet>
      <dgm:spPr/>
    </dgm:pt>
    <dgm:pt modelId="{2E6DF3EF-4309-4A92-8BF3-834E4F660116}" type="pres">
      <dgm:prSet presAssocID="{1CB4DC0C-616A-4A84-A1D9-EF9BD465F049}" presName="FourConn_1-2" presStyleLbl="fgAccFollowNode1" presStyleIdx="0" presStyleCnt="3">
        <dgm:presLayoutVars>
          <dgm:bulletEnabled val="1"/>
        </dgm:presLayoutVars>
      </dgm:prSet>
      <dgm:spPr/>
    </dgm:pt>
    <dgm:pt modelId="{955CFA38-EB67-4D4F-9C30-6C16B5A67BD2}" type="pres">
      <dgm:prSet presAssocID="{1CB4DC0C-616A-4A84-A1D9-EF9BD465F049}" presName="FourConn_2-3" presStyleLbl="fgAccFollowNode1" presStyleIdx="1" presStyleCnt="3">
        <dgm:presLayoutVars>
          <dgm:bulletEnabled val="1"/>
        </dgm:presLayoutVars>
      </dgm:prSet>
      <dgm:spPr/>
    </dgm:pt>
    <dgm:pt modelId="{8A837640-F6D6-4E59-9203-1EC21C769DC6}" type="pres">
      <dgm:prSet presAssocID="{1CB4DC0C-616A-4A84-A1D9-EF9BD465F049}" presName="FourConn_3-4" presStyleLbl="fgAccFollowNode1" presStyleIdx="2" presStyleCnt="3">
        <dgm:presLayoutVars>
          <dgm:bulletEnabled val="1"/>
        </dgm:presLayoutVars>
      </dgm:prSet>
      <dgm:spPr/>
    </dgm:pt>
    <dgm:pt modelId="{403D4A03-D607-461A-AA1C-A7E06745B165}" type="pres">
      <dgm:prSet presAssocID="{1CB4DC0C-616A-4A84-A1D9-EF9BD465F049}" presName="FourNodes_1_text" presStyleLbl="node1" presStyleIdx="3" presStyleCnt="4">
        <dgm:presLayoutVars>
          <dgm:bulletEnabled val="1"/>
        </dgm:presLayoutVars>
      </dgm:prSet>
      <dgm:spPr/>
    </dgm:pt>
    <dgm:pt modelId="{01528835-03EB-404B-9C03-8E292630027E}" type="pres">
      <dgm:prSet presAssocID="{1CB4DC0C-616A-4A84-A1D9-EF9BD465F049}" presName="FourNodes_2_text" presStyleLbl="node1" presStyleIdx="3" presStyleCnt="4">
        <dgm:presLayoutVars>
          <dgm:bulletEnabled val="1"/>
        </dgm:presLayoutVars>
      </dgm:prSet>
      <dgm:spPr/>
    </dgm:pt>
    <dgm:pt modelId="{7C4E36F1-7EEA-45FB-8B2E-A65F0206F9F9}" type="pres">
      <dgm:prSet presAssocID="{1CB4DC0C-616A-4A84-A1D9-EF9BD465F049}" presName="FourNodes_3_text" presStyleLbl="node1" presStyleIdx="3" presStyleCnt="4">
        <dgm:presLayoutVars>
          <dgm:bulletEnabled val="1"/>
        </dgm:presLayoutVars>
      </dgm:prSet>
      <dgm:spPr/>
    </dgm:pt>
    <dgm:pt modelId="{E93AEA2A-D13B-4BA2-BB64-1AB5A084739F}" type="pres">
      <dgm:prSet presAssocID="{1CB4DC0C-616A-4A84-A1D9-EF9BD465F04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2F03B4BC-FF3D-40CA-A700-CD6DDCE0E2EE}" type="presOf" srcId="{9092C557-3052-473E-BA12-4DE6D8CAA346}" destId="{7C4E36F1-7EEA-45FB-8B2E-A65F0206F9F9}" srcOrd="1" destOrd="0" presId="urn:microsoft.com/office/officeart/2005/8/layout/vProcess5"/>
    <dgm:cxn modelId="{95AA3560-221B-47BB-83D5-F9B55EF1CFD9}" type="presOf" srcId="{D4C2D6D7-6CC8-438E-9644-B2FEEE8776AF}" destId="{B4E3D11D-388C-4F4C-89D0-EACF1341CE3E}" srcOrd="0" destOrd="0" presId="urn:microsoft.com/office/officeart/2005/8/layout/vProcess5"/>
    <dgm:cxn modelId="{A80BE723-00BB-4B1A-B4FD-60D32AB244B3}" srcId="{1CB4DC0C-616A-4A84-A1D9-EF9BD465F049}" destId="{50F86474-E3AF-4A4D-936F-9E1EE43A0FA1}" srcOrd="3" destOrd="0" parTransId="{FF07D371-0DAA-41A1-B494-0E93BB861739}" sibTransId="{9160FB73-D72A-435A-9EB4-C6EE28D86891}"/>
    <dgm:cxn modelId="{F23CC0A0-D13A-4B42-8D44-4E8BD9569DB3}" type="presOf" srcId="{9F62B195-9918-403C-99FD-5DBC931F8B55}" destId="{01528835-03EB-404B-9C03-8E292630027E}" srcOrd="1" destOrd="0" presId="urn:microsoft.com/office/officeart/2005/8/layout/vProcess5"/>
    <dgm:cxn modelId="{D2086F8A-5EC2-4501-893E-50CDDAA62E3B}" type="presOf" srcId="{9092C557-3052-473E-BA12-4DE6D8CAA346}" destId="{7C296C11-D0F8-4DF7-BD9C-E09824A10832}" srcOrd="0" destOrd="0" presId="urn:microsoft.com/office/officeart/2005/8/layout/vProcess5"/>
    <dgm:cxn modelId="{B5275E1A-7E87-4C58-9992-2ED85E6F2EFF}" type="presOf" srcId="{9F62B195-9918-403C-99FD-5DBC931F8B55}" destId="{BD896EE3-C364-4B01-A742-CF36C613DDF2}" srcOrd="0" destOrd="0" presId="urn:microsoft.com/office/officeart/2005/8/layout/vProcess5"/>
    <dgm:cxn modelId="{591402EE-D9DB-4C32-BF26-379D8330BB08}" type="presOf" srcId="{50F86474-E3AF-4A4D-936F-9E1EE43A0FA1}" destId="{E93AEA2A-D13B-4BA2-BB64-1AB5A084739F}" srcOrd="1" destOrd="0" presId="urn:microsoft.com/office/officeart/2005/8/layout/vProcess5"/>
    <dgm:cxn modelId="{854FD4AA-B995-460B-A1D7-7868AC04CF44}" type="presOf" srcId="{F3D7C1DE-B1CD-422B-B52F-95F59C78CEEE}" destId="{955CFA38-EB67-4D4F-9C30-6C16B5A67BD2}" srcOrd="0" destOrd="0" presId="urn:microsoft.com/office/officeart/2005/8/layout/vProcess5"/>
    <dgm:cxn modelId="{DC40A27D-01AF-47BF-9CB3-33187AEC4161}" type="presOf" srcId="{D4C2D6D7-6CC8-438E-9644-B2FEEE8776AF}" destId="{403D4A03-D607-461A-AA1C-A7E06745B165}" srcOrd="1" destOrd="0" presId="urn:microsoft.com/office/officeart/2005/8/layout/vProcess5"/>
    <dgm:cxn modelId="{998F05E9-925F-4734-9D5A-3F042EFC2D4D}" type="presOf" srcId="{1CB4DC0C-616A-4A84-A1D9-EF9BD465F049}" destId="{36E2E570-83C8-44EB-A047-55D957DD5C4C}" srcOrd="0" destOrd="0" presId="urn:microsoft.com/office/officeart/2005/8/layout/vProcess5"/>
    <dgm:cxn modelId="{6CC62AC4-1E32-40EA-97C2-27C82DA381ED}" type="presOf" srcId="{3CB7114E-542F-435C-9ECE-1AF14DA8DB58}" destId="{2E6DF3EF-4309-4A92-8BF3-834E4F660116}" srcOrd="0" destOrd="0" presId="urn:microsoft.com/office/officeart/2005/8/layout/vProcess5"/>
    <dgm:cxn modelId="{369BA026-8352-4B0D-9002-E0947C2EFF0D}" type="presOf" srcId="{50F86474-E3AF-4A4D-936F-9E1EE43A0FA1}" destId="{2EEAAEA4-2C8D-48A7-8BC7-ADC2805DA7ED}" srcOrd="0" destOrd="0" presId="urn:microsoft.com/office/officeart/2005/8/layout/vProcess5"/>
    <dgm:cxn modelId="{8637737C-4224-4C1D-B93D-E8246DE664F6}" srcId="{1CB4DC0C-616A-4A84-A1D9-EF9BD465F049}" destId="{9F62B195-9918-403C-99FD-5DBC931F8B55}" srcOrd="1" destOrd="0" parTransId="{3DE3EAD2-BC52-4594-A0F8-05050388A6F2}" sibTransId="{F3D7C1DE-B1CD-422B-B52F-95F59C78CEEE}"/>
    <dgm:cxn modelId="{8D59E644-9162-4C4B-B089-3E90EE2BAA95}" type="presOf" srcId="{A3FD7969-BE51-4C44-A9EE-07911BDECF69}" destId="{8A837640-F6D6-4E59-9203-1EC21C769DC6}" srcOrd="0" destOrd="0" presId="urn:microsoft.com/office/officeart/2005/8/layout/vProcess5"/>
    <dgm:cxn modelId="{889CCA7D-CFBC-4404-801E-C06D0C258B51}" srcId="{1CB4DC0C-616A-4A84-A1D9-EF9BD465F049}" destId="{9092C557-3052-473E-BA12-4DE6D8CAA346}" srcOrd="2" destOrd="0" parTransId="{8A79D2DC-EA92-4150-960E-57EF2A0F7937}" sibTransId="{A3FD7969-BE51-4C44-A9EE-07911BDECF69}"/>
    <dgm:cxn modelId="{6306C38B-FAF5-4102-826E-ECA6784A0253}" srcId="{1CB4DC0C-616A-4A84-A1D9-EF9BD465F049}" destId="{D4C2D6D7-6CC8-438E-9644-B2FEEE8776AF}" srcOrd="0" destOrd="0" parTransId="{4EF1308D-8B3A-4E65-B6EA-CBD59FC06100}" sibTransId="{3CB7114E-542F-435C-9ECE-1AF14DA8DB58}"/>
    <dgm:cxn modelId="{954145A8-241E-4409-B06B-C2CAD7B7CF21}" type="presParOf" srcId="{36E2E570-83C8-44EB-A047-55D957DD5C4C}" destId="{69E40253-CF38-4184-91BD-28093FC1C4C0}" srcOrd="0" destOrd="0" presId="urn:microsoft.com/office/officeart/2005/8/layout/vProcess5"/>
    <dgm:cxn modelId="{9A961D7B-0DB2-4AD4-B2A8-16233A8BE098}" type="presParOf" srcId="{36E2E570-83C8-44EB-A047-55D957DD5C4C}" destId="{B4E3D11D-388C-4F4C-89D0-EACF1341CE3E}" srcOrd="1" destOrd="0" presId="urn:microsoft.com/office/officeart/2005/8/layout/vProcess5"/>
    <dgm:cxn modelId="{00E0A32D-3B4A-4D73-890E-355829C7BFDE}" type="presParOf" srcId="{36E2E570-83C8-44EB-A047-55D957DD5C4C}" destId="{BD896EE3-C364-4B01-A742-CF36C613DDF2}" srcOrd="2" destOrd="0" presId="urn:microsoft.com/office/officeart/2005/8/layout/vProcess5"/>
    <dgm:cxn modelId="{10A6E51B-8379-48BB-9876-3FC8823643D2}" type="presParOf" srcId="{36E2E570-83C8-44EB-A047-55D957DD5C4C}" destId="{7C296C11-D0F8-4DF7-BD9C-E09824A10832}" srcOrd="3" destOrd="0" presId="urn:microsoft.com/office/officeart/2005/8/layout/vProcess5"/>
    <dgm:cxn modelId="{C57E17EC-05D7-41E2-BC9C-1ACB34708541}" type="presParOf" srcId="{36E2E570-83C8-44EB-A047-55D957DD5C4C}" destId="{2EEAAEA4-2C8D-48A7-8BC7-ADC2805DA7ED}" srcOrd="4" destOrd="0" presId="urn:microsoft.com/office/officeart/2005/8/layout/vProcess5"/>
    <dgm:cxn modelId="{17A24D45-CD52-46AC-BA1C-9DF20E21A6D7}" type="presParOf" srcId="{36E2E570-83C8-44EB-A047-55D957DD5C4C}" destId="{2E6DF3EF-4309-4A92-8BF3-834E4F660116}" srcOrd="5" destOrd="0" presId="urn:microsoft.com/office/officeart/2005/8/layout/vProcess5"/>
    <dgm:cxn modelId="{DFE7ECB4-CE34-4882-A974-9158FBCF6CB5}" type="presParOf" srcId="{36E2E570-83C8-44EB-A047-55D957DD5C4C}" destId="{955CFA38-EB67-4D4F-9C30-6C16B5A67BD2}" srcOrd="6" destOrd="0" presId="urn:microsoft.com/office/officeart/2005/8/layout/vProcess5"/>
    <dgm:cxn modelId="{080C9092-6AAD-4405-8E0D-3C6C0BAABDA5}" type="presParOf" srcId="{36E2E570-83C8-44EB-A047-55D957DD5C4C}" destId="{8A837640-F6D6-4E59-9203-1EC21C769DC6}" srcOrd="7" destOrd="0" presId="urn:microsoft.com/office/officeart/2005/8/layout/vProcess5"/>
    <dgm:cxn modelId="{F78737DA-F83D-4AB6-BC4D-E24AA11EF08D}" type="presParOf" srcId="{36E2E570-83C8-44EB-A047-55D957DD5C4C}" destId="{403D4A03-D607-461A-AA1C-A7E06745B165}" srcOrd="8" destOrd="0" presId="urn:microsoft.com/office/officeart/2005/8/layout/vProcess5"/>
    <dgm:cxn modelId="{3E870368-D80D-4DFA-AF20-BAAC4DCB285E}" type="presParOf" srcId="{36E2E570-83C8-44EB-A047-55D957DD5C4C}" destId="{01528835-03EB-404B-9C03-8E292630027E}" srcOrd="9" destOrd="0" presId="urn:microsoft.com/office/officeart/2005/8/layout/vProcess5"/>
    <dgm:cxn modelId="{BA7278DA-6147-4160-A890-E65B5207B375}" type="presParOf" srcId="{36E2E570-83C8-44EB-A047-55D957DD5C4C}" destId="{7C4E36F1-7EEA-45FB-8B2E-A65F0206F9F9}" srcOrd="10" destOrd="0" presId="urn:microsoft.com/office/officeart/2005/8/layout/vProcess5"/>
    <dgm:cxn modelId="{18366A7D-9519-4A25-B029-0CDC42EFBA04}" type="presParOf" srcId="{36E2E570-83C8-44EB-A047-55D957DD5C4C}" destId="{E93AEA2A-D13B-4BA2-BB64-1AB5A084739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DC3865-0065-4766-AB5C-67737788997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C54C94-5E04-450B-95D8-7108C7B51853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Туристская система- </a:t>
          </a:r>
          <a:r>
            <a:rPr lang="ru-RU" dirty="0" smtClean="0"/>
            <a:t>совокупность элементов и деятельности, которые прямо или косвенно вовлечены в производство благ для удовлетворения многочисленных потребностей туристов, и которые в соответствии с эволюцией общественных, экономических и политических отношений все время развиваются, усложняются, приобретают новые контуры</a:t>
          </a:r>
          <a:endParaRPr lang="ru-RU" dirty="0"/>
        </a:p>
      </dgm:t>
    </dgm:pt>
    <dgm:pt modelId="{7C36835D-CCC5-469C-9F72-F97BE5722968}" type="parTrans" cxnId="{071DC04B-2EB4-48DC-AB6D-D98BBDEF1EE3}">
      <dgm:prSet/>
      <dgm:spPr/>
      <dgm:t>
        <a:bodyPr/>
        <a:lstStyle/>
        <a:p>
          <a:endParaRPr lang="ru-RU"/>
        </a:p>
      </dgm:t>
    </dgm:pt>
    <dgm:pt modelId="{90B9371D-967B-4029-A337-A206A30DA397}" type="sibTrans" cxnId="{071DC04B-2EB4-48DC-AB6D-D98BBDEF1EE3}">
      <dgm:prSet/>
      <dgm:spPr/>
      <dgm:t>
        <a:bodyPr/>
        <a:lstStyle/>
        <a:p>
          <a:endParaRPr lang="ru-RU"/>
        </a:p>
      </dgm:t>
    </dgm:pt>
    <dgm:pt modelId="{4B1B36B8-1B1E-4EE7-91E5-06F1C44218A1}" type="pres">
      <dgm:prSet presAssocID="{4BDC3865-0065-4766-AB5C-677377889979}" presName="diagram" presStyleCnt="0">
        <dgm:presLayoutVars>
          <dgm:dir/>
          <dgm:resizeHandles val="exact"/>
        </dgm:presLayoutVars>
      </dgm:prSet>
      <dgm:spPr/>
    </dgm:pt>
    <dgm:pt modelId="{5A5C3A8C-FE93-4B1E-B90A-9262E5D666A0}" type="pres">
      <dgm:prSet presAssocID="{C2C54C94-5E04-450B-95D8-7108C7B51853}" presName="node" presStyleLbl="node1" presStyleIdx="0" presStyleCnt="1" custScaleX="77154" custScaleY="68158">
        <dgm:presLayoutVars>
          <dgm:bulletEnabled val="1"/>
        </dgm:presLayoutVars>
      </dgm:prSet>
      <dgm:spPr/>
    </dgm:pt>
  </dgm:ptLst>
  <dgm:cxnLst>
    <dgm:cxn modelId="{674A66A7-C34B-46B0-9132-5F0A3BBEE198}" type="presOf" srcId="{4BDC3865-0065-4766-AB5C-677377889979}" destId="{4B1B36B8-1B1E-4EE7-91E5-06F1C44218A1}" srcOrd="0" destOrd="0" presId="urn:microsoft.com/office/officeart/2005/8/layout/default"/>
    <dgm:cxn modelId="{071DC04B-2EB4-48DC-AB6D-D98BBDEF1EE3}" srcId="{4BDC3865-0065-4766-AB5C-677377889979}" destId="{C2C54C94-5E04-450B-95D8-7108C7B51853}" srcOrd="0" destOrd="0" parTransId="{7C36835D-CCC5-469C-9F72-F97BE5722968}" sibTransId="{90B9371D-967B-4029-A337-A206A30DA397}"/>
    <dgm:cxn modelId="{2C4D87AB-9A44-4A39-81E2-6469D192966B}" type="presOf" srcId="{C2C54C94-5E04-450B-95D8-7108C7B51853}" destId="{5A5C3A8C-FE93-4B1E-B90A-9262E5D666A0}" srcOrd="0" destOrd="0" presId="urn:microsoft.com/office/officeart/2005/8/layout/default"/>
    <dgm:cxn modelId="{B78B9FC4-77E4-416A-BC97-CBEDF656B83A}" type="presParOf" srcId="{4B1B36B8-1B1E-4EE7-91E5-06F1C44218A1}" destId="{5A5C3A8C-FE93-4B1E-B90A-9262E5D666A0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8922CD-48F8-4234-AD48-AB505DEDB43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3F292BA-390B-4D62-85D8-4ADB3C816CAD}">
      <dgm:prSet/>
      <dgm:spPr/>
      <dgm:t>
        <a:bodyPr/>
        <a:lstStyle/>
        <a:p>
          <a:pPr rtl="0"/>
          <a:r>
            <a:rPr lang="ru-RU" smtClean="0"/>
            <a:t>Открытость</a:t>
          </a:r>
          <a:endParaRPr lang="ru-RU"/>
        </a:p>
      </dgm:t>
    </dgm:pt>
    <dgm:pt modelId="{89BA90B8-9604-4497-8DB4-80ECA337781A}" type="parTrans" cxnId="{B39582B3-E8D3-4E9E-8627-FA6972DB74FC}">
      <dgm:prSet/>
      <dgm:spPr/>
      <dgm:t>
        <a:bodyPr/>
        <a:lstStyle/>
        <a:p>
          <a:endParaRPr lang="ru-RU"/>
        </a:p>
      </dgm:t>
    </dgm:pt>
    <dgm:pt modelId="{10C77A1A-62C6-4D6D-925F-18661FCF7247}" type="sibTrans" cxnId="{B39582B3-E8D3-4E9E-8627-FA6972DB74FC}">
      <dgm:prSet/>
      <dgm:spPr/>
      <dgm:t>
        <a:bodyPr/>
        <a:lstStyle/>
        <a:p>
          <a:endParaRPr lang="ru-RU"/>
        </a:p>
      </dgm:t>
    </dgm:pt>
    <dgm:pt modelId="{E0B8A70C-1932-4689-B9F9-689A3E31E30D}">
      <dgm:prSet/>
      <dgm:spPr/>
      <dgm:t>
        <a:bodyPr/>
        <a:lstStyle/>
        <a:p>
          <a:pPr rtl="0"/>
          <a:r>
            <a:rPr lang="ru-RU" smtClean="0"/>
            <a:t>Целостность</a:t>
          </a:r>
          <a:endParaRPr lang="ru-RU"/>
        </a:p>
      </dgm:t>
    </dgm:pt>
    <dgm:pt modelId="{ED7A3F39-02D5-4C7F-AE5C-2ED60FFDDB34}" type="parTrans" cxnId="{F5814B92-5414-4585-8DA5-B47F65A65854}">
      <dgm:prSet/>
      <dgm:spPr/>
      <dgm:t>
        <a:bodyPr/>
        <a:lstStyle/>
        <a:p>
          <a:endParaRPr lang="ru-RU"/>
        </a:p>
      </dgm:t>
    </dgm:pt>
    <dgm:pt modelId="{374EF2C5-6D33-4130-98AD-B67D0FA7B10E}" type="sibTrans" cxnId="{F5814B92-5414-4585-8DA5-B47F65A65854}">
      <dgm:prSet/>
      <dgm:spPr/>
      <dgm:t>
        <a:bodyPr/>
        <a:lstStyle/>
        <a:p>
          <a:endParaRPr lang="ru-RU"/>
        </a:p>
      </dgm:t>
    </dgm:pt>
    <dgm:pt modelId="{5DB9208B-3F1E-4B44-B6CA-DE26CC1CF420}">
      <dgm:prSet/>
      <dgm:spPr/>
      <dgm:t>
        <a:bodyPr/>
        <a:lstStyle/>
        <a:p>
          <a:pPr rtl="0"/>
          <a:r>
            <a:rPr lang="ru-RU" smtClean="0"/>
            <a:t>Эмерджентность</a:t>
          </a:r>
          <a:endParaRPr lang="ru-RU"/>
        </a:p>
      </dgm:t>
    </dgm:pt>
    <dgm:pt modelId="{5B4DE8BC-FEB1-4874-9726-C56A5890547E}" type="parTrans" cxnId="{C9AD0CA8-238D-44F4-9C72-F2E7D0013862}">
      <dgm:prSet/>
      <dgm:spPr/>
      <dgm:t>
        <a:bodyPr/>
        <a:lstStyle/>
        <a:p>
          <a:endParaRPr lang="ru-RU"/>
        </a:p>
      </dgm:t>
    </dgm:pt>
    <dgm:pt modelId="{02743361-4E89-4E20-9055-D17CA7F7DC14}" type="sibTrans" cxnId="{C9AD0CA8-238D-44F4-9C72-F2E7D0013862}">
      <dgm:prSet/>
      <dgm:spPr/>
      <dgm:t>
        <a:bodyPr/>
        <a:lstStyle/>
        <a:p>
          <a:endParaRPr lang="ru-RU"/>
        </a:p>
      </dgm:t>
    </dgm:pt>
    <dgm:pt modelId="{F4EAA377-9E38-46BD-8B06-29312A126EEC}">
      <dgm:prSet/>
      <dgm:spPr/>
      <dgm:t>
        <a:bodyPr/>
        <a:lstStyle/>
        <a:p>
          <a:pPr rtl="0"/>
          <a:r>
            <a:rPr lang="ru-RU" smtClean="0"/>
            <a:t>Иерархичность</a:t>
          </a:r>
          <a:endParaRPr lang="ru-RU"/>
        </a:p>
      </dgm:t>
    </dgm:pt>
    <dgm:pt modelId="{3CCBAFC2-F8F2-4E6B-A42D-42D68D50135B}" type="parTrans" cxnId="{5E1A9F6D-F862-4A05-A2AF-0E92F5105CE7}">
      <dgm:prSet/>
      <dgm:spPr/>
      <dgm:t>
        <a:bodyPr/>
        <a:lstStyle/>
        <a:p>
          <a:endParaRPr lang="ru-RU"/>
        </a:p>
      </dgm:t>
    </dgm:pt>
    <dgm:pt modelId="{88331AAC-7CB1-4F82-BC7C-7EAD7BE875A2}" type="sibTrans" cxnId="{5E1A9F6D-F862-4A05-A2AF-0E92F5105CE7}">
      <dgm:prSet/>
      <dgm:spPr/>
      <dgm:t>
        <a:bodyPr/>
        <a:lstStyle/>
        <a:p>
          <a:endParaRPr lang="ru-RU"/>
        </a:p>
      </dgm:t>
    </dgm:pt>
    <dgm:pt modelId="{BCB0D662-64BA-43E6-B740-B1C69F2AFBCC}">
      <dgm:prSet/>
      <dgm:spPr/>
      <dgm:t>
        <a:bodyPr/>
        <a:lstStyle/>
        <a:p>
          <a:pPr rtl="0"/>
          <a:r>
            <a:rPr lang="ru-RU" smtClean="0"/>
            <a:t>Устойчивость</a:t>
          </a:r>
          <a:endParaRPr lang="ru-RU"/>
        </a:p>
      </dgm:t>
    </dgm:pt>
    <dgm:pt modelId="{6C8A8BF5-3B0B-471F-B3BC-4D06DCB5D49B}" type="parTrans" cxnId="{29BE62A8-C75F-495E-9EAE-BBE2CB4C4D4C}">
      <dgm:prSet/>
      <dgm:spPr/>
      <dgm:t>
        <a:bodyPr/>
        <a:lstStyle/>
        <a:p>
          <a:endParaRPr lang="ru-RU"/>
        </a:p>
      </dgm:t>
    </dgm:pt>
    <dgm:pt modelId="{D79C02C4-0CE0-435B-84E3-939EDBE352BC}" type="sibTrans" cxnId="{29BE62A8-C75F-495E-9EAE-BBE2CB4C4D4C}">
      <dgm:prSet/>
      <dgm:spPr/>
      <dgm:t>
        <a:bodyPr/>
        <a:lstStyle/>
        <a:p>
          <a:endParaRPr lang="ru-RU"/>
        </a:p>
      </dgm:t>
    </dgm:pt>
    <dgm:pt modelId="{B7A7CBC2-0FE8-494C-AD76-A1EB662F657D}">
      <dgm:prSet/>
      <dgm:spPr/>
      <dgm:t>
        <a:bodyPr/>
        <a:lstStyle/>
        <a:p>
          <a:pPr rtl="0"/>
          <a:r>
            <a:rPr lang="ru-RU" smtClean="0"/>
            <a:t>Синергизм</a:t>
          </a:r>
          <a:endParaRPr lang="ru-RU"/>
        </a:p>
      </dgm:t>
    </dgm:pt>
    <dgm:pt modelId="{78E9DCC8-757E-418D-B5C2-3BFE0D0181F9}" type="parTrans" cxnId="{ABCBF708-5A7A-4721-9186-7531B4E2BD64}">
      <dgm:prSet/>
      <dgm:spPr/>
      <dgm:t>
        <a:bodyPr/>
        <a:lstStyle/>
        <a:p>
          <a:endParaRPr lang="ru-RU"/>
        </a:p>
      </dgm:t>
    </dgm:pt>
    <dgm:pt modelId="{E44CBF6F-6919-4AEF-ADFB-E98F548DA73E}" type="sibTrans" cxnId="{ABCBF708-5A7A-4721-9186-7531B4E2BD64}">
      <dgm:prSet/>
      <dgm:spPr/>
      <dgm:t>
        <a:bodyPr/>
        <a:lstStyle/>
        <a:p>
          <a:endParaRPr lang="ru-RU"/>
        </a:p>
      </dgm:t>
    </dgm:pt>
    <dgm:pt modelId="{449E2182-6161-4586-A4CC-093B088DABEF}" type="pres">
      <dgm:prSet presAssocID="{F78922CD-48F8-4234-AD48-AB505DEDB436}" presName="diagram" presStyleCnt="0">
        <dgm:presLayoutVars>
          <dgm:dir/>
          <dgm:resizeHandles val="exact"/>
        </dgm:presLayoutVars>
      </dgm:prSet>
      <dgm:spPr/>
    </dgm:pt>
    <dgm:pt modelId="{C51183A1-DAA6-48A1-8D01-A5D6B51BE26F}" type="pres">
      <dgm:prSet presAssocID="{03F292BA-390B-4D62-85D8-4ADB3C816CAD}" presName="node" presStyleLbl="node1" presStyleIdx="0" presStyleCnt="6">
        <dgm:presLayoutVars>
          <dgm:bulletEnabled val="1"/>
        </dgm:presLayoutVars>
      </dgm:prSet>
      <dgm:spPr/>
    </dgm:pt>
    <dgm:pt modelId="{DE1AFB33-6600-4938-9C39-05C0FA4736FA}" type="pres">
      <dgm:prSet presAssocID="{10C77A1A-62C6-4D6D-925F-18661FCF7247}" presName="sibTrans" presStyleCnt="0"/>
      <dgm:spPr/>
    </dgm:pt>
    <dgm:pt modelId="{2A659638-848D-4030-9307-C1EACC4D1F71}" type="pres">
      <dgm:prSet presAssocID="{E0B8A70C-1932-4689-B9F9-689A3E31E30D}" presName="node" presStyleLbl="node1" presStyleIdx="1" presStyleCnt="6">
        <dgm:presLayoutVars>
          <dgm:bulletEnabled val="1"/>
        </dgm:presLayoutVars>
      </dgm:prSet>
      <dgm:spPr/>
    </dgm:pt>
    <dgm:pt modelId="{4E334351-2B1D-484D-ACF7-FFBE76F484F0}" type="pres">
      <dgm:prSet presAssocID="{374EF2C5-6D33-4130-98AD-B67D0FA7B10E}" presName="sibTrans" presStyleCnt="0"/>
      <dgm:spPr/>
    </dgm:pt>
    <dgm:pt modelId="{D57CD963-5FB4-4C33-AE1F-A271569E6425}" type="pres">
      <dgm:prSet presAssocID="{5DB9208B-3F1E-4B44-B6CA-DE26CC1CF420}" presName="node" presStyleLbl="node1" presStyleIdx="2" presStyleCnt="6">
        <dgm:presLayoutVars>
          <dgm:bulletEnabled val="1"/>
        </dgm:presLayoutVars>
      </dgm:prSet>
      <dgm:spPr/>
    </dgm:pt>
    <dgm:pt modelId="{C90AC747-281D-4EEB-AB04-093311E742FF}" type="pres">
      <dgm:prSet presAssocID="{02743361-4E89-4E20-9055-D17CA7F7DC14}" presName="sibTrans" presStyleCnt="0"/>
      <dgm:spPr/>
    </dgm:pt>
    <dgm:pt modelId="{458FEE71-2CE4-4D7D-84AC-CC360800FEDC}" type="pres">
      <dgm:prSet presAssocID="{F4EAA377-9E38-46BD-8B06-29312A126EEC}" presName="node" presStyleLbl="node1" presStyleIdx="3" presStyleCnt="6">
        <dgm:presLayoutVars>
          <dgm:bulletEnabled val="1"/>
        </dgm:presLayoutVars>
      </dgm:prSet>
      <dgm:spPr/>
    </dgm:pt>
    <dgm:pt modelId="{8B7DCF4D-3776-405D-9E28-C9485FFB21B4}" type="pres">
      <dgm:prSet presAssocID="{88331AAC-7CB1-4F82-BC7C-7EAD7BE875A2}" presName="sibTrans" presStyleCnt="0"/>
      <dgm:spPr/>
    </dgm:pt>
    <dgm:pt modelId="{E05FEEC3-E145-4854-ABFF-C96264336023}" type="pres">
      <dgm:prSet presAssocID="{BCB0D662-64BA-43E6-B740-B1C69F2AFBCC}" presName="node" presStyleLbl="node1" presStyleIdx="4" presStyleCnt="6">
        <dgm:presLayoutVars>
          <dgm:bulletEnabled val="1"/>
        </dgm:presLayoutVars>
      </dgm:prSet>
      <dgm:spPr/>
    </dgm:pt>
    <dgm:pt modelId="{EF0E05E5-C0BA-4281-913C-3D414ADCE5C5}" type="pres">
      <dgm:prSet presAssocID="{D79C02C4-0CE0-435B-84E3-939EDBE352BC}" presName="sibTrans" presStyleCnt="0"/>
      <dgm:spPr/>
    </dgm:pt>
    <dgm:pt modelId="{6E70803E-4ED6-40D8-956E-B1E37FF6BAEF}" type="pres">
      <dgm:prSet presAssocID="{B7A7CBC2-0FE8-494C-AD76-A1EB662F657D}" presName="node" presStyleLbl="node1" presStyleIdx="5" presStyleCnt="6">
        <dgm:presLayoutVars>
          <dgm:bulletEnabled val="1"/>
        </dgm:presLayoutVars>
      </dgm:prSet>
      <dgm:spPr/>
    </dgm:pt>
  </dgm:ptLst>
  <dgm:cxnLst>
    <dgm:cxn modelId="{C8C2B885-BA94-46DA-9336-0E994610CF7D}" type="presOf" srcId="{03F292BA-390B-4D62-85D8-4ADB3C816CAD}" destId="{C51183A1-DAA6-48A1-8D01-A5D6B51BE26F}" srcOrd="0" destOrd="0" presId="urn:microsoft.com/office/officeart/2005/8/layout/default"/>
    <dgm:cxn modelId="{845DEF02-3598-43FD-8ED3-656CEFC9B525}" type="presOf" srcId="{F78922CD-48F8-4234-AD48-AB505DEDB436}" destId="{449E2182-6161-4586-A4CC-093B088DABEF}" srcOrd="0" destOrd="0" presId="urn:microsoft.com/office/officeart/2005/8/layout/default"/>
    <dgm:cxn modelId="{895563DB-5D40-4A2B-97BE-16C4674ADBCB}" type="presOf" srcId="{F4EAA377-9E38-46BD-8B06-29312A126EEC}" destId="{458FEE71-2CE4-4D7D-84AC-CC360800FEDC}" srcOrd="0" destOrd="0" presId="urn:microsoft.com/office/officeart/2005/8/layout/default"/>
    <dgm:cxn modelId="{F5814B92-5414-4585-8DA5-B47F65A65854}" srcId="{F78922CD-48F8-4234-AD48-AB505DEDB436}" destId="{E0B8A70C-1932-4689-B9F9-689A3E31E30D}" srcOrd="1" destOrd="0" parTransId="{ED7A3F39-02D5-4C7F-AE5C-2ED60FFDDB34}" sibTransId="{374EF2C5-6D33-4130-98AD-B67D0FA7B10E}"/>
    <dgm:cxn modelId="{5C3009CC-5EA2-4336-B5D5-4B501724AA31}" type="presOf" srcId="{BCB0D662-64BA-43E6-B740-B1C69F2AFBCC}" destId="{E05FEEC3-E145-4854-ABFF-C96264336023}" srcOrd="0" destOrd="0" presId="urn:microsoft.com/office/officeart/2005/8/layout/default"/>
    <dgm:cxn modelId="{4EE093E4-FE6F-4C53-A970-5F1BA810F2F3}" type="presOf" srcId="{B7A7CBC2-0FE8-494C-AD76-A1EB662F657D}" destId="{6E70803E-4ED6-40D8-956E-B1E37FF6BAEF}" srcOrd="0" destOrd="0" presId="urn:microsoft.com/office/officeart/2005/8/layout/default"/>
    <dgm:cxn modelId="{C9AD0CA8-238D-44F4-9C72-F2E7D0013862}" srcId="{F78922CD-48F8-4234-AD48-AB505DEDB436}" destId="{5DB9208B-3F1E-4B44-B6CA-DE26CC1CF420}" srcOrd="2" destOrd="0" parTransId="{5B4DE8BC-FEB1-4874-9726-C56A5890547E}" sibTransId="{02743361-4E89-4E20-9055-D17CA7F7DC14}"/>
    <dgm:cxn modelId="{5E1A9F6D-F862-4A05-A2AF-0E92F5105CE7}" srcId="{F78922CD-48F8-4234-AD48-AB505DEDB436}" destId="{F4EAA377-9E38-46BD-8B06-29312A126EEC}" srcOrd="3" destOrd="0" parTransId="{3CCBAFC2-F8F2-4E6B-A42D-42D68D50135B}" sibTransId="{88331AAC-7CB1-4F82-BC7C-7EAD7BE875A2}"/>
    <dgm:cxn modelId="{ABCBF708-5A7A-4721-9186-7531B4E2BD64}" srcId="{F78922CD-48F8-4234-AD48-AB505DEDB436}" destId="{B7A7CBC2-0FE8-494C-AD76-A1EB662F657D}" srcOrd="5" destOrd="0" parTransId="{78E9DCC8-757E-418D-B5C2-3BFE0D0181F9}" sibTransId="{E44CBF6F-6919-4AEF-ADFB-E98F548DA73E}"/>
    <dgm:cxn modelId="{35195F8E-3738-4884-B51C-8BC71CA873ED}" type="presOf" srcId="{5DB9208B-3F1E-4B44-B6CA-DE26CC1CF420}" destId="{D57CD963-5FB4-4C33-AE1F-A271569E6425}" srcOrd="0" destOrd="0" presId="urn:microsoft.com/office/officeart/2005/8/layout/default"/>
    <dgm:cxn modelId="{B39582B3-E8D3-4E9E-8627-FA6972DB74FC}" srcId="{F78922CD-48F8-4234-AD48-AB505DEDB436}" destId="{03F292BA-390B-4D62-85D8-4ADB3C816CAD}" srcOrd="0" destOrd="0" parTransId="{89BA90B8-9604-4497-8DB4-80ECA337781A}" sibTransId="{10C77A1A-62C6-4D6D-925F-18661FCF7247}"/>
    <dgm:cxn modelId="{09FC23F6-474F-4FAD-9A9F-FDE6625BC5E8}" type="presOf" srcId="{E0B8A70C-1932-4689-B9F9-689A3E31E30D}" destId="{2A659638-848D-4030-9307-C1EACC4D1F71}" srcOrd="0" destOrd="0" presId="urn:microsoft.com/office/officeart/2005/8/layout/default"/>
    <dgm:cxn modelId="{29BE62A8-C75F-495E-9EAE-BBE2CB4C4D4C}" srcId="{F78922CD-48F8-4234-AD48-AB505DEDB436}" destId="{BCB0D662-64BA-43E6-B740-B1C69F2AFBCC}" srcOrd="4" destOrd="0" parTransId="{6C8A8BF5-3B0B-471F-B3BC-4D06DCB5D49B}" sibTransId="{D79C02C4-0CE0-435B-84E3-939EDBE352BC}"/>
    <dgm:cxn modelId="{4FD88946-34D6-4A4A-B4C2-758AD0D7695A}" type="presParOf" srcId="{449E2182-6161-4586-A4CC-093B088DABEF}" destId="{C51183A1-DAA6-48A1-8D01-A5D6B51BE26F}" srcOrd="0" destOrd="0" presId="urn:microsoft.com/office/officeart/2005/8/layout/default"/>
    <dgm:cxn modelId="{07360F62-A859-4844-AED4-EA602C7233D4}" type="presParOf" srcId="{449E2182-6161-4586-A4CC-093B088DABEF}" destId="{DE1AFB33-6600-4938-9C39-05C0FA4736FA}" srcOrd="1" destOrd="0" presId="urn:microsoft.com/office/officeart/2005/8/layout/default"/>
    <dgm:cxn modelId="{0566E30D-EC52-4D2A-B69D-6B56E09A5E6B}" type="presParOf" srcId="{449E2182-6161-4586-A4CC-093B088DABEF}" destId="{2A659638-848D-4030-9307-C1EACC4D1F71}" srcOrd="2" destOrd="0" presId="urn:microsoft.com/office/officeart/2005/8/layout/default"/>
    <dgm:cxn modelId="{B7F8586B-82F4-4D4A-8D09-EBAD1D5FF95C}" type="presParOf" srcId="{449E2182-6161-4586-A4CC-093B088DABEF}" destId="{4E334351-2B1D-484D-ACF7-FFBE76F484F0}" srcOrd="3" destOrd="0" presId="urn:microsoft.com/office/officeart/2005/8/layout/default"/>
    <dgm:cxn modelId="{8B6B1929-E5AE-4023-BE91-8BD984D6C70D}" type="presParOf" srcId="{449E2182-6161-4586-A4CC-093B088DABEF}" destId="{D57CD963-5FB4-4C33-AE1F-A271569E6425}" srcOrd="4" destOrd="0" presId="urn:microsoft.com/office/officeart/2005/8/layout/default"/>
    <dgm:cxn modelId="{A486B4A5-E415-47CB-A83C-E7BB4CD1CFAB}" type="presParOf" srcId="{449E2182-6161-4586-A4CC-093B088DABEF}" destId="{C90AC747-281D-4EEB-AB04-093311E742FF}" srcOrd="5" destOrd="0" presId="urn:microsoft.com/office/officeart/2005/8/layout/default"/>
    <dgm:cxn modelId="{E842D111-D5ED-4DA1-B237-9E7A3756BB15}" type="presParOf" srcId="{449E2182-6161-4586-A4CC-093B088DABEF}" destId="{458FEE71-2CE4-4D7D-84AC-CC360800FEDC}" srcOrd="6" destOrd="0" presId="urn:microsoft.com/office/officeart/2005/8/layout/default"/>
    <dgm:cxn modelId="{FAB54D3F-B9DE-4641-ADD1-CEA27B95B68D}" type="presParOf" srcId="{449E2182-6161-4586-A4CC-093B088DABEF}" destId="{8B7DCF4D-3776-405D-9E28-C9485FFB21B4}" srcOrd="7" destOrd="0" presId="urn:microsoft.com/office/officeart/2005/8/layout/default"/>
    <dgm:cxn modelId="{A063B23A-168B-4F12-BC99-E4B40ECC871B}" type="presParOf" srcId="{449E2182-6161-4586-A4CC-093B088DABEF}" destId="{E05FEEC3-E145-4854-ABFF-C96264336023}" srcOrd="8" destOrd="0" presId="urn:microsoft.com/office/officeart/2005/8/layout/default"/>
    <dgm:cxn modelId="{11BBFC88-A008-4CE9-B228-12F358AB3D92}" type="presParOf" srcId="{449E2182-6161-4586-A4CC-093B088DABEF}" destId="{EF0E05E5-C0BA-4281-913C-3D414ADCE5C5}" srcOrd="9" destOrd="0" presId="urn:microsoft.com/office/officeart/2005/8/layout/default"/>
    <dgm:cxn modelId="{2BBE68B4-5502-40F4-9A73-5D73BCC8B797}" type="presParOf" srcId="{449E2182-6161-4586-A4CC-093B088DABEF}" destId="{6E70803E-4ED6-40D8-956E-B1E37FF6BAE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41A6A1F-8C20-4DDD-B983-769C191E213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1C0DFE-16BC-401B-9B01-3C76167836B9}">
      <dgm:prSet custT="1"/>
      <dgm:spPr/>
      <dgm:t>
        <a:bodyPr/>
        <a:lstStyle/>
        <a:p>
          <a:pPr rtl="0"/>
          <a:r>
            <a:rPr lang="ru-RU" sz="2800" dirty="0" smtClean="0"/>
            <a:t>1. Физические лица (туристы) и их объединения.</a:t>
          </a:r>
          <a:endParaRPr lang="ru-RU" sz="2800" dirty="0"/>
        </a:p>
      </dgm:t>
    </dgm:pt>
    <dgm:pt modelId="{C466C5E0-41A3-41D6-9341-9F01B47ADE5E}" type="parTrans" cxnId="{19402242-ED89-4911-A268-494A2989E801}">
      <dgm:prSet/>
      <dgm:spPr/>
      <dgm:t>
        <a:bodyPr/>
        <a:lstStyle/>
        <a:p>
          <a:endParaRPr lang="ru-RU"/>
        </a:p>
      </dgm:t>
    </dgm:pt>
    <dgm:pt modelId="{4E1D487E-16F3-4E8F-B315-878DB094F8F0}" type="sibTrans" cxnId="{19402242-ED89-4911-A268-494A2989E801}">
      <dgm:prSet/>
      <dgm:spPr/>
      <dgm:t>
        <a:bodyPr/>
        <a:lstStyle/>
        <a:p>
          <a:endParaRPr lang="ru-RU"/>
        </a:p>
      </dgm:t>
    </dgm:pt>
    <dgm:pt modelId="{84292F6F-AD73-4B7D-9D8F-B926E24CF25E}">
      <dgm:prSet custT="1"/>
      <dgm:spPr/>
      <dgm:t>
        <a:bodyPr/>
        <a:lstStyle/>
        <a:p>
          <a:pPr rtl="0"/>
          <a:r>
            <a:rPr lang="ru-RU" sz="2800" dirty="0" smtClean="0"/>
            <a:t>2. Субъекты</a:t>
          </a:r>
          <a:endParaRPr lang="ru-RU" sz="2800" dirty="0"/>
        </a:p>
      </dgm:t>
    </dgm:pt>
    <dgm:pt modelId="{11E96053-80F1-4974-AECC-A1523A074E6C}" type="parTrans" cxnId="{387F7462-D017-4E70-BDE9-0AF219791561}">
      <dgm:prSet/>
      <dgm:spPr/>
      <dgm:t>
        <a:bodyPr/>
        <a:lstStyle/>
        <a:p>
          <a:endParaRPr lang="ru-RU"/>
        </a:p>
      </dgm:t>
    </dgm:pt>
    <dgm:pt modelId="{A8A61605-F741-4A67-BA4E-1716142F58D7}" type="sibTrans" cxnId="{387F7462-D017-4E70-BDE9-0AF219791561}">
      <dgm:prSet/>
      <dgm:spPr/>
      <dgm:t>
        <a:bodyPr/>
        <a:lstStyle/>
        <a:p>
          <a:endParaRPr lang="ru-RU"/>
        </a:p>
      </dgm:t>
    </dgm:pt>
    <dgm:pt modelId="{0340AC68-8C68-4E0C-B93D-A0CE2B7F1D02}">
      <dgm:prSet custT="1"/>
      <dgm:spPr/>
      <dgm:t>
        <a:bodyPr/>
        <a:lstStyle/>
        <a:p>
          <a:pPr rtl="0"/>
          <a:r>
            <a:rPr lang="ru-RU" sz="2800" dirty="0" smtClean="0"/>
            <a:t>3. Посредники</a:t>
          </a:r>
          <a:endParaRPr lang="ru-RU" sz="2800" dirty="0"/>
        </a:p>
      </dgm:t>
    </dgm:pt>
    <dgm:pt modelId="{E5708594-D51B-4CE5-86D9-F4C812AA6542}" type="parTrans" cxnId="{570A2981-3074-4AB9-943C-5B8C91342DA2}">
      <dgm:prSet/>
      <dgm:spPr/>
      <dgm:t>
        <a:bodyPr/>
        <a:lstStyle/>
        <a:p>
          <a:endParaRPr lang="ru-RU"/>
        </a:p>
      </dgm:t>
    </dgm:pt>
    <dgm:pt modelId="{4C21DB31-0E6F-4EAA-B698-B011CD6792CE}" type="sibTrans" cxnId="{570A2981-3074-4AB9-943C-5B8C91342DA2}">
      <dgm:prSet/>
      <dgm:spPr/>
      <dgm:t>
        <a:bodyPr/>
        <a:lstStyle/>
        <a:p>
          <a:endParaRPr lang="ru-RU"/>
        </a:p>
      </dgm:t>
    </dgm:pt>
    <dgm:pt modelId="{CF937188-33CB-4EB3-BBEB-32110CCFE52B}">
      <dgm:prSet custT="1"/>
      <dgm:spPr/>
      <dgm:t>
        <a:bodyPr/>
        <a:lstStyle/>
        <a:p>
          <a:pPr rtl="0"/>
          <a:r>
            <a:rPr lang="ru-RU" sz="2800" dirty="0" smtClean="0"/>
            <a:t>4. Некоммерческие организации </a:t>
          </a:r>
          <a:endParaRPr lang="ru-RU" sz="2800" dirty="0"/>
        </a:p>
      </dgm:t>
    </dgm:pt>
    <dgm:pt modelId="{4D81D444-11DE-43D6-8967-7CFE06517B07}" type="parTrans" cxnId="{94844779-453E-4F22-86AE-0F0D3FB0D111}">
      <dgm:prSet/>
      <dgm:spPr/>
      <dgm:t>
        <a:bodyPr/>
        <a:lstStyle/>
        <a:p>
          <a:endParaRPr lang="ru-RU"/>
        </a:p>
      </dgm:t>
    </dgm:pt>
    <dgm:pt modelId="{140FCBC2-24F9-4770-91D4-35DF06C04260}" type="sibTrans" cxnId="{94844779-453E-4F22-86AE-0F0D3FB0D111}">
      <dgm:prSet/>
      <dgm:spPr/>
      <dgm:t>
        <a:bodyPr/>
        <a:lstStyle/>
        <a:p>
          <a:endParaRPr lang="ru-RU"/>
        </a:p>
      </dgm:t>
    </dgm:pt>
    <dgm:pt modelId="{387CE94B-A743-475C-A1E1-C874CC172741}">
      <dgm:prSet custT="1"/>
      <dgm:spPr/>
      <dgm:t>
        <a:bodyPr/>
        <a:lstStyle/>
        <a:p>
          <a:pPr rtl="0"/>
          <a:r>
            <a:rPr lang="ru-RU" sz="2800" dirty="0" smtClean="0"/>
            <a:t>5. Учреждения, занимающиеся подготовкой кадров</a:t>
          </a:r>
          <a:endParaRPr lang="ru-RU" sz="2800" dirty="0"/>
        </a:p>
      </dgm:t>
    </dgm:pt>
    <dgm:pt modelId="{D0869D59-2EE3-426E-B32A-1A7C8B41B561}" type="parTrans" cxnId="{6FC8D022-9FDC-4192-8026-EE55CCEE726B}">
      <dgm:prSet/>
      <dgm:spPr/>
      <dgm:t>
        <a:bodyPr/>
        <a:lstStyle/>
        <a:p>
          <a:endParaRPr lang="ru-RU"/>
        </a:p>
      </dgm:t>
    </dgm:pt>
    <dgm:pt modelId="{20356BC5-3216-420F-AD8B-15E1CC5A866B}" type="sibTrans" cxnId="{6FC8D022-9FDC-4192-8026-EE55CCEE726B}">
      <dgm:prSet/>
      <dgm:spPr/>
      <dgm:t>
        <a:bodyPr/>
        <a:lstStyle/>
        <a:p>
          <a:endParaRPr lang="ru-RU"/>
        </a:p>
      </dgm:t>
    </dgm:pt>
    <dgm:pt modelId="{7E967052-B69B-408F-8844-C007B3A04638}">
      <dgm:prSet custT="1"/>
      <dgm:spPr/>
      <dgm:t>
        <a:bodyPr/>
        <a:lstStyle/>
        <a:p>
          <a:pPr rtl="0"/>
          <a:r>
            <a:rPr lang="ru-RU" sz="2800" dirty="0" smtClean="0"/>
            <a:t>6. Органы государственной власти</a:t>
          </a:r>
          <a:endParaRPr lang="ru-RU" sz="2800" dirty="0"/>
        </a:p>
      </dgm:t>
    </dgm:pt>
    <dgm:pt modelId="{7AECF725-5F19-4D63-B8EF-70AFE0C7CABC}" type="parTrans" cxnId="{0EDD4784-AB56-4A12-B0D1-A727940E8978}">
      <dgm:prSet/>
      <dgm:spPr/>
      <dgm:t>
        <a:bodyPr/>
        <a:lstStyle/>
        <a:p>
          <a:endParaRPr lang="ru-RU"/>
        </a:p>
      </dgm:t>
    </dgm:pt>
    <dgm:pt modelId="{0BFA8AAA-612D-49DE-A5A2-94F0C5EF50FB}" type="sibTrans" cxnId="{0EDD4784-AB56-4A12-B0D1-A727940E8978}">
      <dgm:prSet/>
      <dgm:spPr/>
      <dgm:t>
        <a:bodyPr/>
        <a:lstStyle/>
        <a:p>
          <a:endParaRPr lang="ru-RU"/>
        </a:p>
      </dgm:t>
    </dgm:pt>
    <dgm:pt modelId="{64B430B3-81D0-42DE-84FF-F49A3A784C78}">
      <dgm:prSet custT="1"/>
      <dgm:spPr/>
      <dgm:t>
        <a:bodyPr/>
        <a:lstStyle/>
        <a:p>
          <a:pPr rtl="0"/>
          <a:r>
            <a:rPr lang="ru-RU" sz="2800" dirty="0" smtClean="0"/>
            <a:t>7. Международные межправительственные организации</a:t>
          </a:r>
          <a:endParaRPr lang="ru-RU" sz="2800" dirty="0"/>
        </a:p>
      </dgm:t>
    </dgm:pt>
    <dgm:pt modelId="{CBB91E0A-9A12-4AAC-8138-E5AC64CA7AC2}" type="parTrans" cxnId="{8F64AF6B-7C81-4C77-AC28-ED7D1812C09C}">
      <dgm:prSet/>
      <dgm:spPr/>
      <dgm:t>
        <a:bodyPr/>
        <a:lstStyle/>
        <a:p>
          <a:endParaRPr lang="ru-RU"/>
        </a:p>
      </dgm:t>
    </dgm:pt>
    <dgm:pt modelId="{CF6D4344-B84A-416D-B87D-0A3DB3C5A895}" type="sibTrans" cxnId="{8F64AF6B-7C81-4C77-AC28-ED7D1812C09C}">
      <dgm:prSet/>
      <dgm:spPr/>
      <dgm:t>
        <a:bodyPr/>
        <a:lstStyle/>
        <a:p>
          <a:endParaRPr lang="ru-RU"/>
        </a:p>
      </dgm:t>
    </dgm:pt>
    <dgm:pt modelId="{8E455C14-E2FC-449F-8187-911A88C5CAB5}">
      <dgm:prSet/>
      <dgm:spPr/>
      <dgm:t>
        <a:bodyPr/>
        <a:lstStyle/>
        <a:p>
          <a:pPr rtl="0"/>
          <a:r>
            <a:rPr lang="ru-RU" smtClean="0"/>
            <a:t>8. Местное население</a:t>
          </a:r>
          <a:endParaRPr lang="ru-RU"/>
        </a:p>
      </dgm:t>
    </dgm:pt>
    <dgm:pt modelId="{A88D60F2-5EAA-4F12-94A1-43218A18D9A6}" type="parTrans" cxnId="{8F92AB11-3E65-44BE-A6AF-1B55548FC463}">
      <dgm:prSet/>
      <dgm:spPr/>
      <dgm:t>
        <a:bodyPr/>
        <a:lstStyle/>
        <a:p>
          <a:endParaRPr lang="ru-RU"/>
        </a:p>
      </dgm:t>
    </dgm:pt>
    <dgm:pt modelId="{BE479CDF-B7A4-49CB-B5E4-C2D778D51F63}" type="sibTrans" cxnId="{8F92AB11-3E65-44BE-A6AF-1B55548FC463}">
      <dgm:prSet/>
      <dgm:spPr/>
      <dgm:t>
        <a:bodyPr/>
        <a:lstStyle/>
        <a:p>
          <a:endParaRPr lang="ru-RU"/>
        </a:p>
      </dgm:t>
    </dgm:pt>
    <dgm:pt modelId="{5D2160F6-B6F9-44E6-A0F9-868D1E3B5D7A}" type="pres">
      <dgm:prSet presAssocID="{E41A6A1F-8C20-4DDD-B983-769C191E2132}" presName="diagram" presStyleCnt="0">
        <dgm:presLayoutVars>
          <dgm:dir/>
          <dgm:resizeHandles val="exact"/>
        </dgm:presLayoutVars>
      </dgm:prSet>
      <dgm:spPr/>
    </dgm:pt>
    <dgm:pt modelId="{3A7CE92D-AD0E-4711-9A80-FC48BEC1A6A7}" type="pres">
      <dgm:prSet presAssocID="{021C0DFE-16BC-401B-9B01-3C76167836B9}" presName="node" presStyleLbl="node1" presStyleIdx="0" presStyleCnt="8">
        <dgm:presLayoutVars>
          <dgm:bulletEnabled val="1"/>
        </dgm:presLayoutVars>
      </dgm:prSet>
      <dgm:spPr/>
    </dgm:pt>
    <dgm:pt modelId="{757E7658-29F2-4C4D-AD10-3C9EE0530B51}" type="pres">
      <dgm:prSet presAssocID="{4E1D487E-16F3-4E8F-B315-878DB094F8F0}" presName="sibTrans" presStyleCnt="0"/>
      <dgm:spPr/>
    </dgm:pt>
    <dgm:pt modelId="{9CE5A0BC-139D-41C3-9446-D82BC85F8251}" type="pres">
      <dgm:prSet presAssocID="{84292F6F-AD73-4B7D-9D8F-B926E24CF25E}" presName="node" presStyleLbl="node1" presStyleIdx="1" presStyleCnt="8" custLinFactNeighborX="359" custLinFactNeighborY="478">
        <dgm:presLayoutVars>
          <dgm:bulletEnabled val="1"/>
        </dgm:presLayoutVars>
      </dgm:prSet>
      <dgm:spPr/>
    </dgm:pt>
    <dgm:pt modelId="{E10A9525-9A5E-4535-A23F-B5FFE4CEAAB0}" type="pres">
      <dgm:prSet presAssocID="{A8A61605-F741-4A67-BA4E-1716142F58D7}" presName="sibTrans" presStyleCnt="0"/>
      <dgm:spPr/>
    </dgm:pt>
    <dgm:pt modelId="{57F32D69-22AE-47F6-9C17-C2E886863C11}" type="pres">
      <dgm:prSet presAssocID="{0340AC68-8C68-4E0C-B93D-A0CE2B7F1D02}" presName="node" presStyleLbl="node1" presStyleIdx="2" presStyleCnt="8">
        <dgm:presLayoutVars>
          <dgm:bulletEnabled val="1"/>
        </dgm:presLayoutVars>
      </dgm:prSet>
      <dgm:spPr/>
    </dgm:pt>
    <dgm:pt modelId="{17A66A71-9526-4BFB-8EC7-602D028BA79E}" type="pres">
      <dgm:prSet presAssocID="{4C21DB31-0E6F-4EAA-B698-B011CD6792CE}" presName="sibTrans" presStyleCnt="0"/>
      <dgm:spPr/>
    </dgm:pt>
    <dgm:pt modelId="{91312C4E-9C2E-4336-B05C-9932EB50E92D}" type="pres">
      <dgm:prSet presAssocID="{CF937188-33CB-4EB3-BBEB-32110CCFE52B}" presName="node" presStyleLbl="node1" presStyleIdx="3" presStyleCnt="8">
        <dgm:presLayoutVars>
          <dgm:bulletEnabled val="1"/>
        </dgm:presLayoutVars>
      </dgm:prSet>
      <dgm:spPr/>
    </dgm:pt>
    <dgm:pt modelId="{40989651-A3C4-4A2B-A2EB-51346212205C}" type="pres">
      <dgm:prSet presAssocID="{140FCBC2-24F9-4770-91D4-35DF06C04260}" presName="sibTrans" presStyleCnt="0"/>
      <dgm:spPr/>
    </dgm:pt>
    <dgm:pt modelId="{231ED4C3-C048-480F-8B7A-971464CB5079}" type="pres">
      <dgm:prSet presAssocID="{387CE94B-A743-475C-A1E1-C874CC172741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EF4497-2CB8-4685-A0F7-70B0E9DDE527}" type="pres">
      <dgm:prSet presAssocID="{20356BC5-3216-420F-AD8B-15E1CC5A866B}" presName="sibTrans" presStyleCnt="0"/>
      <dgm:spPr/>
    </dgm:pt>
    <dgm:pt modelId="{737F7C92-A6AA-4580-BF76-C8743D34D944}" type="pres">
      <dgm:prSet presAssocID="{7E967052-B69B-408F-8844-C007B3A04638}" presName="node" presStyleLbl="node1" presStyleIdx="5" presStyleCnt="8">
        <dgm:presLayoutVars>
          <dgm:bulletEnabled val="1"/>
        </dgm:presLayoutVars>
      </dgm:prSet>
      <dgm:spPr/>
    </dgm:pt>
    <dgm:pt modelId="{CD88A545-1D77-4785-AD9C-A6507078CFD6}" type="pres">
      <dgm:prSet presAssocID="{0BFA8AAA-612D-49DE-A5A2-94F0C5EF50FB}" presName="sibTrans" presStyleCnt="0"/>
      <dgm:spPr/>
    </dgm:pt>
    <dgm:pt modelId="{41D9AA8C-3BE4-4D61-828C-A530F414B62B}" type="pres">
      <dgm:prSet presAssocID="{64B430B3-81D0-42DE-84FF-F49A3A784C78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5B645B-620B-4354-83C8-373FB8D65A79}" type="pres">
      <dgm:prSet presAssocID="{CF6D4344-B84A-416D-B87D-0A3DB3C5A895}" presName="sibTrans" presStyleCnt="0"/>
      <dgm:spPr/>
    </dgm:pt>
    <dgm:pt modelId="{F982134B-4548-42D1-A9B3-852075C53C89}" type="pres">
      <dgm:prSet presAssocID="{8E455C14-E2FC-449F-8187-911A88C5CAB5}" presName="node" presStyleLbl="node1" presStyleIdx="7" presStyleCnt="8">
        <dgm:presLayoutVars>
          <dgm:bulletEnabled val="1"/>
        </dgm:presLayoutVars>
      </dgm:prSet>
      <dgm:spPr/>
    </dgm:pt>
  </dgm:ptLst>
  <dgm:cxnLst>
    <dgm:cxn modelId="{19402242-ED89-4911-A268-494A2989E801}" srcId="{E41A6A1F-8C20-4DDD-B983-769C191E2132}" destId="{021C0DFE-16BC-401B-9B01-3C76167836B9}" srcOrd="0" destOrd="0" parTransId="{C466C5E0-41A3-41D6-9341-9F01B47ADE5E}" sibTransId="{4E1D487E-16F3-4E8F-B315-878DB094F8F0}"/>
    <dgm:cxn modelId="{8F64AF6B-7C81-4C77-AC28-ED7D1812C09C}" srcId="{E41A6A1F-8C20-4DDD-B983-769C191E2132}" destId="{64B430B3-81D0-42DE-84FF-F49A3A784C78}" srcOrd="6" destOrd="0" parTransId="{CBB91E0A-9A12-4AAC-8138-E5AC64CA7AC2}" sibTransId="{CF6D4344-B84A-416D-B87D-0A3DB3C5A895}"/>
    <dgm:cxn modelId="{0EDD4784-AB56-4A12-B0D1-A727940E8978}" srcId="{E41A6A1F-8C20-4DDD-B983-769C191E2132}" destId="{7E967052-B69B-408F-8844-C007B3A04638}" srcOrd="5" destOrd="0" parTransId="{7AECF725-5F19-4D63-B8EF-70AFE0C7CABC}" sibTransId="{0BFA8AAA-612D-49DE-A5A2-94F0C5EF50FB}"/>
    <dgm:cxn modelId="{DE9D94C3-91D9-4B5A-8DB1-5D082370015C}" type="presOf" srcId="{0340AC68-8C68-4E0C-B93D-A0CE2B7F1D02}" destId="{57F32D69-22AE-47F6-9C17-C2E886863C11}" srcOrd="0" destOrd="0" presId="urn:microsoft.com/office/officeart/2005/8/layout/default"/>
    <dgm:cxn modelId="{8F92AB11-3E65-44BE-A6AF-1B55548FC463}" srcId="{E41A6A1F-8C20-4DDD-B983-769C191E2132}" destId="{8E455C14-E2FC-449F-8187-911A88C5CAB5}" srcOrd="7" destOrd="0" parTransId="{A88D60F2-5EAA-4F12-94A1-43218A18D9A6}" sibTransId="{BE479CDF-B7A4-49CB-B5E4-C2D778D51F63}"/>
    <dgm:cxn modelId="{ABA250EE-2031-4DAA-BE94-961405146C60}" type="presOf" srcId="{64B430B3-81D0-42DE-84FF-F49A3A784C78}" destId="{41D9AA8C-3BE4-4D61-828C-A530F414B62B}" srcOrd="0" destOrd="0" presId="urn:microsoft.com/office/officeart/2005/8/layout/default"/>
    <dgm:cxn modelId="{3810CC9E-D8A4-491B-9B54-DDBC1575ED7E}" type="presOf" srcId="{387CE94B-A743-475C-A1E1-C874CC172741}" destId="{231ED4C3-C048-480F-8B7A-971464CB5079}" srcOrd="0" destOrd="0" presId="urn:microsoft.com/office/officeart/2005/8/layout/default"/>
    <dgm:cxn modelId="{102654B7-7D48-478A-9F78-FE43236829D6}" type="presOf" srcId="{7E967052-B69B-408F-8844-C007B3A04638}" destId="{737F7C92-A6AA-4580-BF76-C8743D34D944}" srcOrd="0" destOrd="0" presId="urn:microsoft.com/office/officeart/2005/8/layout/default"/>
    <dgm:cxn modelId="{387F7462-D017-4E70-BDE9-0AF219791561}" srcId="{E41A6A1F-8C20-4DDD-B983-769C191E2132}" destId="{84292F6F-AD73-4B7D-9D8F-B926E24CF25E}" srcOrd="1" destOrd="0" parTransId="{11E96053-80F1-4974-AECC-A1523A074E6C}" sibTransId="{A8A61605-F741-4A67-BA4E-1716142F58D7}"/>
    <dgm:cxn modelId="{94844779-453E-4F22-86AE-0F0D3FB0D111}" srcId="{E41A6A1F-8C20-4DDD-B983-769C191E2132}" destId="{CF937188-33CB-4EB3-BBEB-32110CCFE52B}" srcOrd="3" destOrd="0" parTransId="{4D81D444-11DE-43D6-8967-7CFE06517B07}" sibTransId="{140FCBC2-24F9-4770-91D4-35DF06C04260}"/>
    <dgm:cxn modelId="{6FC8D022-9FDC-4192-8026-EE55CCEE726B}" srcId="{E41A6A1F-8C20-4DDD-B983-769C191E2132}" destId="{387CE94B-A743-475C-A1E1-C874CC172741}" srcOrd="4" destOrd="0" parTransId="{D0869D59-2EE3-426E-B32A-1A7C8B41B561}" sibTransId="{20356BC5-3216-420F-AD8B-15E1CC5A866B}"/>
    <dgm:cxn modelId="{309851AE-F11E-453C-95E1-D27633E649AE}" type="presOf" srcId="{CF937188-33CB-4EB3-BBEB-32110CCFE52B}" destId="{91312C4E-9C2E-4336-B05C-9932EB50E92D}" srcOrd="0" destOrd="0" presId="urn:microsoft.com/office/officeart/2005/8/layout/default"/>
    <dgm:cxn modelId="{570A2981-3074-4AB9-943C-5B8C91342DA2}" srcId="{E41A6A1F-8C20-4DDD-B983-769C191E2132}" destId="{0340AC68-8C68-4E0C-B93D-A0CE2B7F1D02}" srcOrd="2" destOrd="0" parTransId="{E5708594-D51B-4CE5-86D9-F4C812AA6542}" sibTransId="{4C21DB31-0E6F-4EAA-B698-B011CD6792CE}"/>
    <dgm:cxn modelId="{58730671-A4DF-4F77-B69B-A5DA054F7AE8}" type="presOf" srcId="{8E455C14-E2FC-449F-8187-911A88C5CAB5}" destId="{F982134B-4548-42D1-A9B3-852075C53C89}" srcOrd="0" destOrd="0" presId="urn:microsoft.com/office/officeart/2005/8/layout/default"/>
    <dgm:cxn modelId="{7D444E2C-1905-4BDD-8FF8-632C6A294770}" type="presOf" srcId="{021C0DFE-16BC-401B-9B01-3C76167836B9}" destId="{3A7CE92D-AD0E-4711-9A80-FC48BEC1A6A7}" srcOrd="0" destOrd="0" presId="urn:microsoft.com/office/officeart/2005/8/layout/default"/>
    <dgm:cxn modelId="{543327BB-BFC7-46CB-9CD8-8D8B738CFCC8}" type="presOf" srcId="{E41A6A1F-8C20-4DDD-B983-769C191E2132}" destId="{5D2160F6-B6F9-44E6-A0F9-868D1E3B5D7A}" srcOrd="0" destOrd="0" presId="urn:microsoft.com/office/officeart/2005/8/layout/default"/>
    <dgm:cxn modelId="{BE0AC5C9-07CD-48A0-B4C6-1B577CDCCDB5}" type="presOf" srcId="{84292F6F-AD73-4B7D-9D8F-B926E24CF25E}" destId="{9CE5A0BC-139D-41C3-9446-D82BC85F8251}" srcOrd="0" destOrd="0" presId="urn:microsoft.com/office/officeart/2005/8/layout/default"/>
    <dgm:cxn modelId="{DC692490-6758-43FB-8C65-D38CE1D207D1}" type="presParOf" srcId="{5D2160F6-B6F9-44E6-A0F9-868D1E3B5D7A}" destId="{3A7CE92D-AD0E-4711-9A80-FC48BEC1A6A7}" srcOrd="0" destOrd="0" presId="urn:microsoft.com/office/officeart/2005/8/layout/default"/>
    <dgm:cxn modelId="{6C3106D9-14E1-452F-823D-F5C4577A6F98}" type="presParOf" srcId="{5D2160F6-B6F9-44E6-A0F9-868D1E3B5D7A}" destId="{757E7658-29F2-4C4D-AD10-3C9EE0530B51}" srcOrd="1" destOrd="0" presId="urn:microsoft.com/office/officeart/2005/8/layout/default"/>
    <dgm:cxn modelId="{F1E2E7F3-2869-47CE-98C0-28E04A2E32A1}" type="presParOf" srcId="{5D2160F6-B6F9-44E6-A0F9-868D1E3B5D7A}" destId="{9CE5A0BC-139D-41C3-9446-D82BC85F8251}" srcOrd="2" destOrd="0" presId="urn:microsoft.com/office/officeart/2005/8/layout/default"/>
    <dgm:cxn modelId="{E9BAB68D-31B1-480A-A150-FE71F6B4A615}" type="presParOf" srcId="{5D2160F6-B6F9-44E6-A0F9-868D1E3B5D7A}" destId="{E10A9525-9A5E-4535-A23F-B5FFE4CEAAB0}" srcOrd="3" destOrd="0" presId="urn:microsoft.com/office/officeart/2005/8/layout/default"/>
    <dgm:cxn modelId="{4A9DEF9A-3D5C-4170-B59E-9D30F77EBE32}" type="presParOf" srcId="{5D2160F6-B6F9-44E6-A0F9-868D1E3B5D7A}" destId="{57F32D69-22AE-47F6-9C17-C2E886863C11}" srcOrd="4" destOrd="0" presId="urn:microsoft.com/office/officeart/2005/8/layout/default"/>
    <dgm:cxn modelId="{031CCF95-0464-4FF6-B749-30F8E13E4BF7}" type="presParOf" srcId="{5D2160F6-B6F9-44E6-A0F9-868D1E3B5D7A}" destId="{17A66A71-9526-4BFB-8EC7-602D028BA79E}" srcOrd="5" destOrd="0" presId="urn:microsoft.com/office/officeart/2005/8/layout/default"/>
    <dgm:cxn modelId="{77DC2E56-CF38-42E4-B1DA-38513BA22CFA}" type="presParOf" srcId="{5D2160F6-B6F9-44E6-A0F9-868D1E3B5D7A}" destId="{91312C4E-9C2E-4336-B05C-9932EB50E92D}" srcOrd="6" destOrd="0" presId="urn:microsoft.com/office/officeart/2005/8/layout/default"/>
    <dgm:cxn modelId="{D741D202-165D-4822-80D9-6833E1B8BA01}" type="presParOf" srcId="{5D2160F6-B6F9-44E6-A0F9-868D1E3B5D7A}" destId="{40989651-A3C4-4A2B-A2EB-51346212205C}" srcOrd="7" destOrd="0" presId="urn:microsoft.com/office/officeart/2005/8/layout/default"/>
    <dgm:cxn modelId="{B2A3F297-C682-4DD4-9063-146624FB75BD}" type="presParOf" srcId="{5D2160F6-B6F9-44E6-A0F9-868D1E3B5D7A}" destId="{231ED4C3-C048-480F-8B7A-971464CB5079}" srcOrd="8" destOrd="0" presId="urn:microsoft.com/office/officeart/2005/8/layout/default"/>
    <dgm:cxn modelId="{8C3CF2DC-0889-43D6-A483-07930A9B7729}" type="presParOf" srcId="{5D2160F6-B6F9-44E6-A0F9-868D1E3B5D7A}" destId="{8FEF4497-2CB8-4685-A0F7-70B0E9DDE527}" srcOrd="9" destOrd="0" presId="urn:microsoft.com/office/officeart/2005/8/layout/default"/>
    <dgm:cxn modelId="{2F5E6E35-7EC8-48BB-92E8-D2E2E8F5BFAF}" type="presParOf" srcId="{5D2160F6-B6F9-44E6-A0F9-868D1E3B5D7A}" destId="{737F7C92-A6AA-4580-BF76-C8743D34D944}" srcOrd="10" destOrd="0" presId="urn:microsoft.com/office/officeart/2005/8/layout/default"/>
    <dgm:cxn modelId="{5C689F03-A046-4B41-9FEE-9031522C7C1F}" type="presParOf" srcId="{5D2160F6-B6F9-44E6-A0F9-868D1E3B5D7A}" destId="{CD88A545-1D77-4785-AD9C-A6507078CFD6}" srcOrd="11" destOrd="0" presId="urn:microsoft.com/office/officeart/2005/8/layout/default"/>
    <dgm:cxn modelId="{772B0EA4-2E27-4C60-955F-059910082D37}" type="presParOf" srcId="{5D2160F6-B6F9-44E6-A0F9-868D1E3B5D7A}" destId="{41D9AA8C-3BE4-4D61-828C-A530F414B62B}" srcOrd="12" destOrd="0" presId="urn:microsoft.com/office/officeart/2005/8/layout/default"/>
    <dgm:cxn modelId="{AB07F5A3-026E-44CF-A9EA-E5602F3863C6}" type="presParOf" srcId="{5D2160F6-B6F9-44E6-A0F9-868D1E3B5D7A}" destId="{A15B645B-620B-4354-83C8-373FB8D65A79}" srcOrd="13" destOrd="0" presId="urn:microsoft.com/office/officeart/2005/8/layout/default"/>
    <dgm:cxn modelId="{7DB71755-2FE9-48B0-84F7-2BC0318DFF62}" type="presParOf" srcId="{5D2160F6-B6F9-44E6-A0F9-868D1E3B5D7A}" destId="{F982134B-4548-42D1-A9B3-852075C53C89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2107F0-9502-464C-BD38-6A53D3A9EB8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198A9EC-A1A9-49B9-9CC1-772F55242EA9}">
      <dgm:prSet/>
      <dgm:spPr/>
      <dgm:t>
        <a:bodyPr/>
        <a:lstStyle/>
        <a:p>
          <a:pPr rtl="0"/>
          <a:r>
            <a:rPr lang="ru-RU" dirty="0" smtClean="0"/>
            <a:t>Социальная подсистема</a:t>
          </a:r>
          <a:endParaRPr lang="ru-RU" dirty="0"/>
        </a:p>
      </dgm:t>
    </dgm:pt>
    <dgm:pt modelId="{E3F70A52-7CFD-46D5-93AC-A1FC4F88F8BF}" type="parTrans" cxnId="{0C481A70-9D75-4B33-B237-9DCF1C6FA351}">
      <dgm:prSet/>
      <dgm:spPr/>
      <dgm:t>
        <a:bodyPr/>
        <a:lstStyle/>
        <a:p>
          <a:endParaRPr lang="ru-RU"/>
        </a:p>
      </dgm:t>
    </dgm:pt>
    <dgm:pt modelId="{0A1F846E-4F6C-4A98-A286-CB822B063DC1}" type="sibTrans" cxnId="{0C481A70-9D75-4B33-B237-9DCF1C6FA351}">
      <dgm:prSet/>
      <dgm:spPr/>
      <dgm:t>
        <a:bodyPr/>
        <a:lstStyle/>
        <a:p>
          <a:endParaRPr lang="ru-RU"/>
        </a:p>
      </dgm:t>
    </dgm:pt>
    <dgm:pt modelId="{7DE41A0A-BA25-4275-9F81-9F4AD13D5B50}">
      <dgm:prSet/>
      <dgm:spPr/>
      <dgm:t>
        <a:bodyPr/>
        <a:lstStyle/>
        <a:p>
          <a:pPr rtl="0"/>
          <a:r>
            <a:rPr lang="ru-RU" smtClean="0"/>
            <a:t>Экономическая подсистема</a:t>
          </a:r>
          <a:endParaRPr lang="ru-RU"/>
        </a:p>
      </dgm:t>
    </dgm:pt>
    <dgm:pt modelId="{76DCBBF0-D816-4989-AD1C-29F75BF55849}" type="parTrans" cxnId="{738A1769-6A8C-4C6F-A69F-8E17C9EB3158}">
      <dgm:prSet/>
      <dgm:spPr/>
      <dgm:t>
        <a:bodyPr/>
        <a:lstStyle/>
        <a:p>
          <a:endParaRPr lang="ru-RU"/>
        </a:p>
      </dgm:t>
    </dgm:pt>
    <dgm:pt modelId="{5E4918A9-C89F-4E3D-9E13-674025FAA078}" type="sibTrans" cxnId="{738A1769-6A8C-4C6F-A69F-8E17C9EB3158}">
      <dgm:prSet/>
      <dgm:spPr/>
      <dgm:t>
        <a:bodyPr/>
        <a:lstStyle/>
        <a:p>
          <a:endParaRPr lang="ru-RU"/>
        </a:p>
      </dgm:t>
    </dgm:pt>
    <dgm:pt modelId="{FB65E164-C476-4FF7-913C-98963001A691}">
      <dgm:prSet/>
      <dgm:spPr/>
      <dgm:t>
        <a:bodyPr/>
        <a:lstStyle/>
        <a:p>
          <a:pPr rtl="0"/>
          <a:r>
            <a:rPr lang="ru-RU" smtClean="0"/>
            <a:t>Территориальная подсистема</a:t>
          </a:r>
          <a:endParaRPr lang="ru-RU"/>
        </a:p>
      </dgm:t>
    </dgm:pt>
    <dgm:pt modelId="{76DB05A8-5D22-4CA6-8851-6C3CFF574EFD}" type="parTrans" cxnId="{78F48237-4CEC-44A5-86D5-7900D80D19EF}">
      <dgm:prSet/>
      <dgm:spPr/>
      <dgm:t>
        <a:bodyPr/>
        <a:lstStyle/>
        <a:p>
          <a:endParaRPr lang="ru-RU"/>
        </a:p>
      </dgm:t>
    </dgm:pt>
    <dgm:pt modelId="{4E5EDFE8-1A42-41B3-8AFF-3A5AE94808C1}" type="sibTrans" cxnId="{78F48237-4CEC-44A5-86D5-7900D80D19EF}">
      <dgm:prSet/>
      <dgm:spPr/>
      <dgm:t>
        <a:bodyPr/>
        <a:lstStyle/>
        <a:p>
          <a:endParaRPr lang="ru-RU"/>
        </a:p>
      </dgm:t>
    </dgm:pt>
    <dgm:pt modelId="{78EBE3CD-33AE-4111-926A-756FFEAAE490}" type="pres">
      <dgm:prSet presAssocID="{A52107F0-9502-464C-BD38-6A53D3A9EB80}" presName="Name0" presStyleCnt="0">
        <dgm:presLayoutVars>
          <dgm:chMax val="7"/>
          <dgm:chPref val="7"/>
          <dgm:dir/>
        </dgm:presLayoutVars>
      </dgm:prSet>
      <dgm:spPr/>
    </dgm:pt>
    <dgm:pt modelId="{2C262669-F84D-497C-8BC2-0CB098048A9A}" type="pres">
      <dgm:prSet presAssocID="{A52107F0-9502-464C-BD38-6A53D3A9EB80}" presName="Name1" presStyleCnt="0"/>
      <dgm:spPr/>
    </dgm:pt>
    <dgm:pt modelId="{AD1AE5EC-E3D4-4C40-AEA7-85F07CA00ADB}" type="pres">
      <dgm:prSet presAssocID="{A52107F0-9502-464C-BD38-6A53D3A9EB80}" presName="cycle" presStyleCnt="0"/>
      <dgm:spPr/>
    </dgm:pt>
    <dgm:pt modelId="{E5348712-1EE2-4017-ADEB-90B78CD58D29}" type="pres">
      <dgm:prSet presAssocID="{A52107F0-9502-464C-BD38-6A53D3A9EB80}" presName="srcNode" presStyleLbl="node1" presStyleIdx="0" presStyleCnt="3"/>
      <dgm:spPr/>
    </dgm:pt>
    <dgm:pt modelId="{C804D68D-E4D7-49DB-86B3-8751CA181BB8}" type="pres">
      <dgm:prSet presAssocID="{A52107F0-9502-464C-BD38-6A53D3A9EB80}" presName="conn" presStyleLbl="parChTrans1D2" presStyleIdx="0" presStyleCnt="1"/>
      <dgm:spPr/>
    </dgm:pt>
    <dgm:pt modelId="{ECF45F93-1D01-450F-8788-297D18849175}" type="pres">
      <dgm:prSet presAssocID="{A52107F0-9502-464C-BD38-6A53D3A9EB80}" presName="extraNode" presStyleLbl="node1" presStyleIdx="0" presStyleCnt="3"/>
      <dgm:spPr/>
    </dgm:pt>
    <dgm:pt modelId="{B3D016FB-D483-463E-959D-32379EB596EF}" type="pres">
      <dgm:prSet presAssocID="{A52107F0-9502-464C-BD38-6A53D3A9EB80}" presName="dstNode" presStyleLbl="node1" presStyleIdx="0" presStyleCnt="3"/>
      <dgm:spPr/>
    </dgm:pt>
    <dgm:pt modelId="{34BEA986-A258-4AA7-B495-37DE5F23D691}" type="pres">
      <dgm:prSet presAssocID="{9198A9EC-A1A9-49B9-9CC1-772F55242EA9}" presName="text_1" presStyleLbl="node1" presStyleIdx="0" presStyleCnt="3">
        <dgm:presLayoutVars>
          <dgm:bulletEnabled val="1"/>
        </dgm:presLayoutVars>
      </dgm:prSet>
      <dgm:spPr/>
    </dgm:pt>
    <dgm:pt modelId="{480E0A8D-AB33-4F7A-B099-272BD5AA2100}" type="pres">
      <dgm:prSet presAssocID="{9198A9EC-A1A9-49B9-9CC1-772F55242EA9}" presName="accent_1" presStyleCnt="0"/>
      <dgm:spPr/>
    </dgm:pt>
    <dgm:pt modelId="{402213B5-925C-45DE-A12E-AB99F22CDEC8}" type="pres">
      <dgm:prSet presAssocID="{9198A9EC-A1A9-49B9-9CC1-772F55242EA9}" presName="accentRepeatNode" presStyleLbl="solidFgAcc1" presStyleIdx="0" presStyleCnt="3"/>
      <dgm:spPr/>
    </dgm:pt>
    <dgm:pt modelId="{5C326E18-B5DF-4D6A-A91B-4CB008F69099}" type="pres">
      <dgm:prSet presAssocID="{7DE41A0A-BA25-4275-9F81-9F4AD13D5B50}" presName="text_2" presStyleLbl="node1" presStyleIdx="1" presStyleCnt="3">
        <dgm:presLayoutVars>
          <dgm:bulletEnabled val="1"/>
        </dgm:presLayoutVars>
      </dgm:prSet>
      <dgm:spPr/>
    </dgm:pt>
    <dgm:pt modelId="{BA0296F3-BB25-44C2-A438-4CA5EB752FF9}" type="pres">
      <dgm:prSet presAssocID="{7DE41A0A-BA25-4275-9F81-9F4AD13D5B50}" presName="accent_2" presStyleCnt="0"/>
      <dgm:spPr/>
    </dgm:pt>
    <dgm:pt modelId="{DBBA7736-3FFA-41E1-9083-0E64A68878C8}" type="pres">
      <dgm:prSet presAssocID="{7DE41A0A-BA25-4275-9F81-9F4AD13D5B50}" presName="accentRepeatNode" presStyleLbl="solidFgAcc1" presStyleIdx="1" presStyleCnt="3"/>
      <dgm:spPr/>
    </dgm:pt>
    <dgm:pt modelId="{A7A52C50-8B0B-430A-ABE2-82DA400C78A0}" type="pres">
      <dgm:prSet presAssocID="{FB65E164-C476-4FF7-913C-98963001A691}" presName="text_3" presStyleLbl="node1" presStyleIdx="2" presStyleCnt="3">
        <dgm:presLayoutVars>
          <dgm:bulletEnabled val="1"/>
        </dgm:presLayoutVars>
      </dgm:prSet>
      <dgm:spPr/>
    </dgm:pt>
    <dgm:pt modelId="{0A92EFBE-4826-4709-B5F7-DB8930ED2F38}" type="pres">
      <dgm:prSet presAssocID="{FB65E164-C476-4FF7-913C-98963001A691}" presName="accent_3" presStyleCnt="0"/>
      <dgm:spPr/>
    </dgm:pt>
    <dgm:pt modelId="{92D78FCD-4462-4B9A-B388-EA9229A54713}" type="pres">
      <dgm:prSet presAssocID="{FB65E164-C476-4FF7-913C-98963001A691}" presName="accentRepeatNode" presStyleLbl="solidFgAcc1" presStyleIdx="2" presStyleCnt="3"/>
      <dgm:spPr/>
    </dgm:pt>
  </dgm:ptLst>
  <dgm:cxnLst>
    <dgm:cxn modelId="{4FDC77D9-2D16-43ED-B104-CA811490FEBF}" type="presOf" srcId="{A52107F0-9502-464C-BD38-6A53D3A9EB80}" destId="{78EBE3CD-33AE-4111-926A-756FFEAAE490}" srcOrd="0" destOrd="0" presId="urn:microsoft.com/office/officeart/2008/layout/VerticalCurvedList"/>
    <dgm:cxn modelId="{A1529D4A-6D9F-4AF5-9E2D-6C43501B7AD7}" type="presOf" srcId="{9198A9EC-A1A9-49B9-9CC1-772F55242EA9}" destId="{34BEA986-A258-4AA7-B495-37DE5F23D691}" srcOrd="0" destOrd="0" presId="urn:microsoft.com/office/officeart/2008/layout/VerticalCurvedList"/>
    <dgm:cxn modelId="{78F48237-4CEC-44A5-86D5-7900D80D19EF}" srcId="{A52107F0-9502-464C-BD38-6A53D3A9EB80}" destId="{FB65E164-C476-4FF7-913C-98963001A691}" srcOrd="2" destOrd="0" parTransId="{76DB05A8-5D22-4CA6-8851-6C3CFF574EFD}" sibTransId="{4E5EDFE8-1A42-41B3-8AFF-3A5AE94808C1}"/>
    <dgm:cxn modelId="{0C481A70-9D75-4B33-B237-9DCF1C6FA351}" srcId="{A52107F0-9502-464C-BD38-6A53D3A9EB80}" destId="{9198A9EC-A1A9-49B9-9CC1-772F55242EA9}" srcOrd="0" destOrd="0" parTransId="{E3F70A52-7CFD-46D5-93AC-A1FC4F88F8BF}" sibTransId="{0A1F846E-4F6C-4A98-A286-CB822B063DC1}"/>
    <dgm:cxn modelId="{C19FBF0F-EF7F-45FE-958D-86B24EA56849}" type="presOf" srcId="{FB65E164-C476-4FF7-913C-98963001A691}" destId="{A7A52C50-8B0B-430A-ABE2-82DA400C78A0}" srcOrd="0" destOrd="0" presId="urn:microsoft.com/office/officeart/2008/layout/VerticalCurvedList"/>
    <dgm:cxn modelId="{B6B419DA-4FFA-433C-8D08-196C875EB8DE}" type="presOf" srcId="{7DE41A0A-BA25-4275-9F81-9F4AD13D5B50}" destId="{5C326E18-B5DF-4D6A-A91B-4CB008F69099}" srcOrd="0" destOrd="0" presId="urn:microsoft.com/office/officeart/2008/layout/VerticalCurvedList"/>
    <dgm:cxn modelId="{738A1769-6A8C-4C6F-A69F-8E17C9EB3158}" srcId="{A52107F0-9502-464C-BD38-6A53D3A9EB80}" destId="{7DE41A0A-BA25-4275-9F81-9F4AD13D5B50}" srcOrd="1" destOrd="0" parTransId="{76DCBBF0-D816-4989-AD1C-29F75BF55849}" sibTransId="{5E4918A9-C89F-4E3D-9E13-674025FAA078}"/>
    <dgm:cxn modelId="{7A30F6AA-AC8D-4E26-84CC-97BB013D4237}" type="presOf" srcId="{0A1F846E-4F6C-4A98-A286-CB822B063DC1}" destId="{C804D68D-E4D7-49DB-86B3-8751CA181BB8}" srcOrd="0" destOrd="0" presId="urn:microsoft.com/office/officeart/2008/layout/VerticalCurvedList"/>
    <dgm:cxn modelId="{1BEDC406-B9B2-478C-A86D-457F43E543DA}" type="presParOf" srcId="{78EBE3CD-33AE-4111-926A-756FFEAAE490}" destId="{2C262669-F84D-497C-8BC2-0CB098048A9A}" srcOrd="0" destOrd="0" presId="urn:microsoft.com/office/officeart/2008/layout/VerticalCurvedList"/>
    <dgm:cxn modelId="{383D3C15-30A6-468C-A390-894A50BFC8C2}" type="presParOf" srcId="{2C262669-F84D-497C-8BC2-0CB098048A9A}" destId="{AD1AE5EC-E3D4-4C40-AEA7-85F07CA00ADB}" srcOrd="0" destOrd="0" presId="urn:microsoft.com/office/officeart/2008/layout/VerticalCurvedList"/>
    <dgm:cxn modelId="{5330F3D5-3EB1-416B-9EA8-7F7B72304754}" type="presParOf" srcId="{AD1AE5EC-E3D4-4C40-AEA7-85F07CA00ADB}" destId="{E5348712-1EE2-4017-ADEB-90B78CD58D29}" srcOrd="0" destOrd="0" presId="urn:microsoft.com/office/officeart/2008/layout/VerticalCurvedList"/>
    <dgm:cxn modelId="{7AA82C90-B781-43E0-B9B7-47AC9A4D71A6}" type="presParOf" srcId="{AD1AE5EC-E3D4-4C40-AEA7-85F07CA00ADB}" destId="{C804D68D-E4D7-49DB-86B3-8751CA181BB8}" srcOrd="1" destOrd="0" presId="urn:microsoft.com/office/officeart/2008/layout/VerticalCurvedList"/>
    <dgm:cxn modelId="{4B8C4539-136E-489E-98B6-74D633F4D445}" type="presParOf" srcId="{AD1AE5EC-E3D4-4C40-AEA7-85F07CA00ADB}" destId="{ECF45F93-1D01-450F-8788-297D18849175}" srcOrd="2" destOrd="0" presId="urn:microsoft.com/office/officeart/2008/layout/VerticalCurvedList"/>
    <dgm:cxn modelId="{4DCF9ED9-8A1F-4E70-A151-EA5F97331807}" type="presParOf" srcId="{AD1AE5EC-E3D4-4C40-AEA7-85F07CA00ADB}" destId="{B3D016FB-D483-463E-959D-32379EB596EF}" srcOrd="3" destOrd="0" presId="urn:microsoft.com/office/officeart/2008/layout/VerticalCurvedList"/>
    <dgm:cxn modelId="{D4BE4E77-B1DA-4938-A3B0-3D05214B5B8B}" type="presParOf" srcId="{2C262669-F84D-497C-8BC2-0CB098048A9A}" destId="{34BEA986-A258-4AA7-B495-37DE5F23D691}" srcOrd="1" destOrd="0" presId="urn:microsoft.com/office/officeart/2008/layout/VerticalCurvedList"/>
    <dgm:cxn modelId="{366E1AE8-47C9-4968-B48A-105FB0940406}" type="presParOf" srcId="{2C262669-F84D-497C-8BC2-0CB098048A9A}" destId="{480E0A8D-AB33-4F7A-B099-272BD5AA2100}" srcOrd="2" destOrd="0" presId="urn:microsoft.com/office/officeart/2008/layout/VerticalCurvedList"/>
    <dgm:cxn modelId="{2084C6FD-2EB3-4CDA-8116-9541C0E23A19}" type="presParOf" srcId="{480E0A8D-AB33-4F7A-B099-272BD5AA2100}" destId="{402213B5-925C-45DE-A12E-AB99F22CDEC8}" srcOrd="0" destOrd="0" presId="urn:microsoft.com/office/officeart/2008/layout/VerticalCurvedList"/>
    <dgm:cxn modelId="{2D5548BA-0222-44D0-8A0E-E9955FFFDF30}" type="presParOf" srcId="{2C262669-F84D-497C-8BC2-0CB098048A9A}" destId="{5C326E18-B5DF-4D6A-A91B-4CB008F69099}" srcOrd="3" destOrd="0" presId="urn:microsoft.com/office/officeart/2008/layout/VerticalCurvedList"/>
    <dgm:cxn modelId="{3F7409F9-DD1A-45C9-8CEE-4333D51823B5}" type="presParOf" srcId="{2C262669-F84D-497C-8BC2-0CB098048A9A}" destId="{BA0296F3-BB25-44C2-A438-4CA5EB752FF9}" srcOrd="4" destOrd="0" presId="urn:microsoft.com/office/officeart/2008/layout/VerticalCurvedList"/>
    <dgm:cxn modelId="{93A3B9E7-1D04-4BE4-BFF0-375766B2E28C}" type="presParOf" srcId="{BA0296F3-BB25-44C2-A438-4CA5EB752FF9}" destId="{DBBA7736-3FFA-41E1-9083-0E64A68878C8}" srcOrd="0" destOrd="0" presId="urn:microsoft.com/office/officeart/2008/layout/VerticalCurvedList"/>
    <dgm:cxn modelId="{7B946592-DA9B-4D0B-8ED4-C4D85C605112}" type="presParOf" srcId="{2C262669-F84D-497C-8BC2-0CB098048A9A}" destId="{A7A52C50-8B0B-430A-ABE2-82DA400C78A0}" srcOrd="5" destOrd="0" presId="urn:microsoft.com/office/officeart/2008/layout/VerticalCurvedList"/>
    <dgm:cxn modelId="{F3FBE5E4-63CC-4CD7-83F4-BDBAC4847A9D}" type="presParOf" srcId="{2C262669-F84D-497C-8BC2-0CB098048A9A}" destId="{0A92EFBE-4826-4709-B5F7-DB8930ED2F38}" srcOrd="6" destOrd="0" presId="urn:microsoft.com/office/officeart/2008/layout/VerticalCurvedList"/>
    <dgm:cxn modelId="{E4D58DBE-DC8B-438F-BD45-6B6AED47CA63}" type="presParOf" srcId="{0A92EFBE-4826-4709-B5F7-DB8930ED2F38}" destId="{92D78FCD-4462-4B9A-B388-EA9229A5471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A8AE539-DFE8-422C-A4E7-969EBC2F06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FA937C4-89A0-4DE3-A1E0-22F54996367D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Целью</a:t>
          </a:r>
          <a:r>
            <a:rPr lang="ru-RU" dirty="0" smtClean="0"/>
            <a:t> функционирования социальной подсистемы является создание устойчивых отношений и взаимодействий между компонентами подсистемы</a:t>
          </a:r>
          <a:endParaRPr lang="ru-RU" dirty="0"/>
        </a:p>
      </dgm:t>
    </dgm:pt>
    <dgm:pt modelId="{A0C9C5E1-347B-40C7-AEA8-2423C3201092}" type="parTrans" cxnId="{8E2FACE3-722D-46DD-911B-5951DA1AB046}">
      <dgm:prSet/>
      <dgm:spPr/>
      <dgm:t>
        <a:bodyPr/>
        <a:lstStyle/>
        <a:p>
          <a:endParaRPr lang="ru-RU"/>
        </a:p>
      </dgm:t>
    </dgm:pt>
    <dgm:pt modelId="{10BEDFA3-D8CB-40AA-92B6-9BBB6C21D7EF}" type="sibTrans" cxnId="{8E2FACE3-722D-46DD-911B-5951DA1AB046}">
      <dgm:prSet/>
      <dgm:spPr/>
      <dgm:t>
        <a:bodyPr/>
        <a:lstStyle/>
        <a:p>
          <a:endParaRPr lang="ru-RU"/>
        </a:p>
      </dgm:t>
    </dgm:pt>
    <dgm:pt modelId="{5482D467-915A-4F0C-AA9F-D9A0B7711C3F}">
      <dgm:prSet/>
      <dgm:spPr/>
      <dgm:t>
        <a:bodyPr/>
        <a:lstStyle/>
        <a:p>
          <a:pPr rtl="0"/>
          <a:r>
            <a:rPr lang="ru-RU" dirty="0" smtClean="0"/>
            <a:t>Социальная подсистема функционирует в качестве </a:t>
          </a:r>
          <a:r>
            <a:rPr lang="ru-RU" b="1" dirty="0" smtClean="0">
              <a:solidFill>
                <a:schemeClr val="tx1"/>
              </a:solidFill>
            </a:rPr>
            <a:t>некоммерческого</a:t>
          </a:r>
          <a:r>
            <a:rPr lang="ru-RU" dirty="0" smtClean="0"/>
            <a:t> сектора </a:t>
          </a:r>
          <a:endParaRPr lang="ru-RU" dirty="0"/>
        </a:p>
      </dgm:t>
    </dgm:pt>
    <dgm:pt modelId="{EB39416A-57E6-43D9-ACC3-5B022394EFBF}" type="parTrans" cxnId="{DA2E90F8-4E99-4B62-B472-354F5F4249EF}">
      <dgm:prSet/>
      <dgm:spPr/>
      <dgm:t>
        <a:bodyPr/>
        <a:lstStyle/>
        <a:p>
          <a:endParaRPr lang="ru-RU"/>
        </a:p>
      </dgm:t>
    </dgm:pt>
    <dgm:pt modelId="{71FB9726-B4E5-4CB9-94F6-D9B3BE8993EF}" type="sibTrans" cxnId="{DA2E90F8-4E99-4B62-B472-354F5F4249EF}">
      <dgm:prSet/>
      <dgm:spPr/>
      <dgm:t>
        <a:bodyPr/>
        <a:lstStyle/>
        <a:p>
          <a:endParaRPr lang="ru-RU"/>
        </a:p>
      </dgm:t>
    </dgm:pt>
    <dgm:pt modelId="{A8096606-1F32-4CE8-86C1-F68450886BB4}">
      <dgm:prSet/>
      <dgm:spPr/>
      <dgm:t>
        <a:bodyPr/>
        <a:lstStyle/>
        <a:p>
          <a:pPr rtl="0"/>
          <a:r>
            <a:rPr lang="ru-RU" dirty="0" smtClean="0"/>
            <a:t>Основной проблемой является необходимость </a:t>
          </a:r>
          <a:r>
            <a:rPr lang="ru-RU" b="1" dirty="0" smtClean="0">
              <a:solidFill>
                <a:schemeClr val="tx1"/>
              </a:solidFill>
            </a:rPr>
            <a:t>научить туристов вести себя как гости</a:t>
          </a:r>
          <a:endParaRPr lang="ru-RU" b="1" dirty="0">
            <a:solidFill>
              <a:schemeClr val="tx1"/>
            </a:solidFill>
          </a:endParaRPr>
        </a:p>
      </dgm:t>
    </dgm:pt>
    <dgm:pt modelId="{FED5171A-E72E-4FCB-8741-BA5197DDEE2F}" type="parTrans" cxnId="{FDAB60E2-8049-4F8B-A24A-2712236DF0FE}">
      <dgm:prSet/>
      <dgm:spPr/>
      <dgm:t>
        <a:bodyPr/>
        <a:lstStyle/>
        <a:p>
          <a:endParaRPr lang="ru-RU"/>
        </a:p>
      </dgm:t>
    </dgm:pt>
    <dgm:pt modelId="{3D9E3DBB-3D93-4E71-8F33-629DDBDBB0FB}" type="sibTrans" cxnId="{FDAB60E2-8049-4F8B-A24A-2712236DF0FE}">
      <dgm:prSet/>
      <dgm:spPr/>
      <dgm:t>
        <a:bodyPr/>
        <a:lstStyle/>
        <a:p>
          <a:endParaRPr lang="ru-RU"/>
        </a:p>
      </dgm:t>
    </dgm:pt>
    <dgm:pt modelId="{2D8B5877-E065-48A8-9903-1CC8CD1FECBC}">
      <dgm:prSet/>
      <dgm:spPr/>
      <dgm:t>
        <a:bodyPr/>
        <a:lstStyle/>
        <a:p>
          <a:pPr rtl="0"/>
          <a:r>
            <a:rPr lang="ru-RU" dirty="0" smtClean="0"/>
            <a:t>Поэтому решающее значение имеет </a:t>
          </a:r>
          <a:r>
            <a:rPr lang="ru-RU" b="1" dirty="0" smtClean="0">
              <a:solidFill>
                <a:schemeClr val="tx1"/>
              </a:solidFill>
            </a:rPr>
            <a:t>привлечение населения к участию в планировании развития туризма </a:t>
          </a:r>
          <a:endParaRPr lang="ru-RU" b="1" dirty="0">
            <a:solidFill>
              <a:schemeClr val="tx1"/>
            </a:solidFill>
          </a:endParaRPr>
        </a:p>
      </dgm:t>
    </dgm:pt>
    <dgm:pt modelId="{81F15513-B109-42F8-9B42-737580BA61A0}" type="parTrans" cxnId="{9A0958F5-DCCB-4DEE-9931-416C2243F92E}">
      <dgm:prSet/>
      <dgm:spPr/>
      <dgm:t>
        <a:bodyPr/>
        <a:lstStyle/>
        <a:p>
          <a:endParaRPr lang="ru-RU"/>
        </a:p>
      </dgm:t>
    </dgm:pt>
    <dgm:pt modelId="{7F1B673E-AC4A-4B52-A91B-661803297B0A}" type="sibTrans" cxnId="{9A0958F5-DCCB-4DEE-9931-416C2243F92E}">
      <dgm:prSet/>
      <dgm:spPr/>
      <dgm:t>
        <a:bodyPr/>
        <a:lstStyle/>
        <a:p>
          <a:endParaRPr lang="ru-RU"/>
        </a:p>
      </dgm:t>
    </dgm:pt>
    <dgm:pt modelId="{E2360C38-9E22-4DF2-AC08-DEC6291B929B}" type="pres">
      <dgm:prSet presAssocID="{2A8AE539-DFE8-422C-A4E7-969EBC2F0632}" presName="linear" presStyleCnt="0">
        <dgm:presLayoutVars>
          <dgm:animLvl val="lvl"/>
          <dgm:resizeHandles val="exact"/>
        </dgm:presLayoutVars>
      </dgm:prSet>
      <dgm:spPr/>
    </dgm:pt>
    <dgm:pt modelId="{BC260FA0-2FE9-4FB0-986D-B6AA44AA372F}" type="pres">
      <dgm:prSet presAssocID="{6FA937C4-89A0-4DE3-A1E0-22F54996367D}" presName="parentText" presStyleLbl="node1" presStyleIdx="0" presStyleCnt="4" custLinFactNeighborY="-46464">
        <dgm:presLayoutVars>
          <dgm:chMax val="0"/>
          <dgm:bulletEnabled val="1"/>
        </dgm:presLayoutVars>
      </dgm:prSet>
      <dgm:spPr/>
    </dgm:pt>
    <dgm:pt modelId="{2432B38F-FCEB-4CA4-911B-523BAAFAC999}" type="pres">
      <dgm:prSet presAssocID="{10BEDFA3-D8CB-40AA-92B6-9BBB6C21D7EF}" presName="spacer" presStyleCnt="0"/>
      <dgm:spPr/>
    </dgm:pt>
    <dgm:pt modelId="{E6EE92E9-C8AF-4923-B286-728A93996069}" type="pres">
      <dgm:prSet presAssocID="{5482D467-915A-4F0C-AA9F-D9A0B7711C3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3A0E09B-3018-4689-B701-DE169F2D9C61}" type="pres">
      <dgm:prSet presAssocID="{71FB9726-B4E5-4CB9-94F6-D9B3BE8993EF}" presName="spacer" presStyleCnt="0"/>
      <dgm:spPr/>
    </dgm:pt>
    <dgm:pt modelId="{58009EB1-90E3-4F5B-A20C-82F1749F16DA}" type="pres">
      <dgm:prSet presAssocID="{A8096606-1F32-4CE8-86C1-F68450886BB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A6A433D-D064-4932-B5BD-94EA7FAFB8F1}" type="pres">
      <dgm:prSet presAssocID="{3D9E3DBB-3D93-4E71-8F33-629DDBDBB0FB}" presName="spacer" presStyleCnt="0"/>
      <dgm:spPr/>
    </dgm:pt>
    <dgm:pt modelId="{CED82303-3FE8-40E2-A837-8EF8B76F6F19}" type="pres">
      <dgm:prSet presAssocID="{2D8B5877-E065-48A8-9903-1CC8CD1FECB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D1EB7C5-FBEA-441C-BA36-DDD17E33BFB4}" type="presOf" srcId="{A8096606-1F32-4CE8-86C1-F68450886BB4}" destId="{58009EB1-90E3-4F5B-A20C-82F1749F16DA}" srcOrd="0" destOrd="0" presId="urn:microsoft.com/office/officeart/2005/8/layout/vList2"/>
    <dgm:cxn modelId="{FDAB60E2-8049-4F8B-A24A-2712236DF0FE}" srcId="{2A8AE539-DFE8-422C-A4E7-969EBC2F0632}" destId="{A8096606-1F32-4CE8-86C1-F68450886BB4}" srcOrd="2" destOrd="0" parTransId="{FED5171A-E72E-4FCB-8741-BA5197DDEE2F}" sibTransId="{3D9E3DBB-3D93-4E71-8F33-629DDBDBB0FB}"/>
    <dgm:cxn modelId="{9A0958F5-DCCB-4DEE-9931-416C2243F92E}" srcId="{2A8AE539-DFE8-422C-A4E7-969EBC2F0632}" destId="{2D8B5877-E065-48A8-9903-1CC8CD1FECBC}" srcOrd="3" destOrd="0" parTransId="{81F15513-B109-42F8-9B42-737580BA61A0}" sibTransId="{7F1B673E-AC4A-4B52-A91B-661803297B0A}"/>
    <dgm:cxn modelId="{C50C6ABB-481A-409E-97BE-1258EE117039}" type="presOf" srcId="{2A8AE539-DFE8-422C-A4E7-969EBC2F0632}" destId="{E2360C38-9E22-4DF2-AC08-DEC6291B929B}" srcOrd="0" destOrd="0" presId="urn:microsoft.com/office/officeart/2005/8/layout/vList2"/>
    <dgm:cxn modelId="{0A0BF085-5ECA-44D3-B010-513ECF80CF6D}" type="presOf" srcId="{2D8B5877-E065-48A8-9903-1CC8CD1FECBC}" destId="{CED82303-3FE8-40E2-A837-8EF8B76F6F19}" srcOrd="0" destOrd="0" presId="urn:microsoft.com/office/officeart/2005/8/layout/vList2"/>
    <dgm:cxn modelId="{8E2FACE3-722D-46DD-911B-5951DA1AB046}" srcId="{2A8AE539-DFE8-422C-A4E7-969EBC2F0632}" destId="{6FA937C4-89A0-4DE3-A1E0-22F54996367D}" srcOrd="0" destOrd="0" parTransId="{A0C9C5E1-347B-40C7-AEA8-2423C3201092}" sibTransId="{10BEDFA3-D8CB-40AA-92B6-9BBB6C21D7EF}"/>
    <dgm:cxn modelId="{742B11F8-4DBD-42F0-824E-BFC970D5666E}" type="presOf" srcId="{6FA937C4-89A0-4DE3-A1E0-22F54996367D}" destId="{BC260FA0-2FE9-4FB0-986D-B6AA44AA372F}" srcOrd="0" destOrd="0" presId="urn:microsoft.com/office/officeart/2005/8/layout/vList2"/>
    <dgm:cxn modelId="{DA2E90F8-4E99-4B62-B472-354F5F4249EF}" srcId="{2A8AE539-DFE8-422C-A4E7-969EBC2F0632}" destId="{5482D467-915A-4F0C-AA9F-D9A0B7711C3F}" srcOrd="1" destOrd="0" parTransId="{EB39416A-57E6-43D9-ACC3-5B022394EFBF}" sibTransId="{71FB9726-B4E5-4CB9-94F6-D9B3BE8993EF}"/>
    <dgm:cxn modelId="{6883D5C6-308E-4770-933B-4369F6CF8E00}" type="presOf" srcId="{5482D467-915A-4F0C-AA9F-D9A0B7711C3F}" destId="{E6EE92E9-C8AF-4923-B286-728A93996069}" srcOrd="0" destOrd="0" presId="urn:microsoft.com/office/officeart/2005/8/layout/vList2"/>
    <dgm:cxn modelId="{735B94FC-E33A-4CC2-BBB5-9EB320F57B26}" type="presParOf" srcId="{E2360C38-9E22-4DF2-AC08-DEC6291B929B}" destId="{BC260FA0-2FE9-4FB0-986D-B6AA44AA372F}" srcOrd="0" destOrd="0" presId="urn:microsoft.com/office/officeart/2005/8/layout/vList2"/>
    <dgm:cxn modelId="{ECE78252-6C7B-491E-9D65-A200C4E53A69}" type="presParOf" srcId="{E2360C38-9E22-4DF2-AC08-DEC6291B929B}" destId="{2432B38F-FCEB-4CA4-911B-523BAAFAC999}" srcOrd="1" destOrd="0" presId="urn:microsoft.com/office/officeart/2005/8/layout/vList2"/>
    <dgm:cxn modelId="{7B564632-3869-4B07-9D0F-EE1155235E5B}" type="presParOf" srcId="{E2360C38-9E22-4DF2-AC08-DEC6291B929B}" destId="{E6EE92E9-C8AF-4923-B286-728A93996069}" srcOrd="2" destOrd="0" presId="urn:microsoft.com/office/officeart/2005/8/layout/vList2"/>
    <dgm:cxn modelId="{10974A27-A2CF-4625-A858-507F58AC4588}" type="presParOf" srcId="{E2360C38-9E22-4DF2-AC08-DEC6291B929B}" destId="{23A0E09B-3018-4689-B701-DE169F2D9C61}" srcOrd="3" destOrd="0" presId="urn:microsoft.com/office/officeart/2005/8/layout/vList2"/>
    <dgm:cxn modelId="{195F66CF-1CBD-47F8-8346-4E69EFB5D210}" type="presParOf" srcId="{E2360C38-9E22-4DF2-AC08-DEC6291B929B}" destId="{58009EB1-90E3-4F5B-A20C-82F1749F16DA}" srcOrd="4" destOrd="0" presId="urn:microsoft.com/office/officeart/2005/8/layout/vList2"/>
    <dgm:cxn modelId="{626B0EC8-85DD-4869-96E1-FE8D3BFEAC66}" type="presParOf" srcId="{E2360C38-9E22-4DF2-AC08-DEC6291B929B}" destId="{EA6A433D-D064-4932-B5BD-94EA7FAFB8F1}" srcOrd="5" destOrd="0" presId="urn:microsoft.com/office/officeart/2005/8/layout/vList2"/>
    <dgm:cxn modelId="{586F1BF0-88E6-4544-8F71-E150D50016DD}" type="presParOf" srcId="{E2360C38-9E22-4DF2-AC08-DEC6291B929B}" destId="{CED82303-3FE8-40E2-A837-8EF8B76F6F1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EA940F4-B527-432E-87CD-773EDB6D0EE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C3D88DE-02BD-4DB5-A96D-6F2742685023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Местное сообщество (</a:t>
          </a:r>
          <a:r>
            <a:rPr lang="ru-RU" b="1" dirty="0" err="1" smtClean="0">
              <a:solidFill>
                <a:schemeClr val="tx1"/>
              </a:solidFill>
            </a:rPr>
            <a:t>community</a:t>
          </a:r>
          <a:r>
            <a:rPr lang="ru-RU" b="1" dirty="0" smtClean="0">
              <a:solidFill>
                <a:schemeClr val="tx1"/>
              </a:solidFill>
            </a:rPr>
            <a:t>)</a:t>
          </a:r>
          <a:r>
            <a:rPr lang="ru-RU" dirty="0" smtClean="0"/>
            <a:t> — это группа людей, имеющих общие интересы и живущих на одной территории. </a:t>
          </a:r>
          <a:endParaRPr lang="ru-RU" dirty="0"/>
        </a:p>
      </dgm:t>
    </dgm:pt>
    <dgm:pt modelId="{A9DFA828-E7DA-4F1D-B9D2-FA9ED12289A7}" type="parTrans" cxnId="{30BB0B6C-1968-41C1-B398-D5B42399C50E}">
      <dgm:prSet/>
      <dgm:spPr/>
      <dgm:t>
        <a:bodyPr/>
        <a:lstStyle/>
        <a:p>
          <a:endParaRPr lang="ru-RU"/>
        </a:p>
      </dgm:t>
    </dgm:pt>
    <dgm:pt modelId="{324365C5-A2F2-4FAD-AA1A-AB0670E3DDAE}" type="sibTrans" cxnId="{30BB0B6C-1968-41C1-B398-D5B42399C50E}">
      <dgm:prSet/>
      <dgm:spPr/>
      <dgm:t>
        <a:bodyPr/>
        <a:lstStyle/>
        <a:p>
          <a:endParaRPr lang="ru-RU"/>
        </a:p>
      </dgm:t>
    </dgm:pt>
    <dgm:pt modelId="{22AAAE0E-91FC-4E54-9960-9C5881E1501F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Принимающее сообщество (</a:t>
          </a:r>
          <a:r>
            <a:rPr lang="ru-RU" b="1" dirty="0" err="1" smtClean="0">
              <a:solidFill>
                <a:schemeClr val="tx1"/>
              </a:solidFill>
            </a:rPr>
            <a:t>Host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community</a:t>
          </a:r>
          <a:r>
            <a:rPr lang="ru-RU" b="1" dirty="0" smtClean="0">
              <a:solidFill>
                <a:schemeClr val="tx1"/>
              </a:solidFill>
            </a:rPr>
            <a:t>)</a:t>
          </a:r>
          <a:r>
            <a:rPr lang="ru-RU" dirty="0" smtClean="0"/>
            <a:t> — сообщество людей постоянно проживающих в </a:t>
          </a:r>
          <a:r>
            <a:rPr lang="ru-RU" dirty="0" err="1" smtClean="0"/>
            <a:t>дестинации</a:t>
          </a:r>
          <a:r>
            <a:rPr lang="ru-RU" dirty="0" smtClean="0"/>
            <a:t>, формирующих ее социальную и культурную среду и вступающих в непосредственный контакт с туристами. </a:t>
          </a:r>
          <a:endParaRPr lang="ru-RU" dirty="0"/>
        </a:p>
      </dgm:t>
    </dgm:pt>
    <dgm:pt modelId="{895BF9A3-7E54-4251-B357-F8C706C1294C}" type="parTrans" cxnId="{DEA88E0D-2F0C-4774-B8AF-4AEC6BAEE8A1}">
      <dgm:prSet/>
      <dgm:spPr/>
      <dgm:t>
        <a:bodyPr/>
        <a:lstStyle/>
        <a:p>
          <a:endParaRPr lang="ru-RU"/>
        </a:p>
      </dgm:t>
    </dgm:pt>
    <dgm:pt modelId="{82C22B15-687C-4147-AC61-E22E72CBB0EA}" type="sibTrans" cxnId="{DEA88E0D-2F0C-4774-B8AF-4AEC6BAEE8A1}">
      <dgm:prSet/>
      <dgm:spPr/>
      <dgm:t>
        <a:bodyPr/>
        <a:lstStyle/>
        <a:p>
          <a:endParaRPr lang="ru-RU"/>
        </a:p>
      </dgm:t>
    </dgm:pt>
    <dgm:pt modelId="{F3946E0C-E003-4AF6-9BF4-C13103FD26AA}" type="pres">
      <dgm:prSet presAssocID="{3EA940F4-B527-432E-87CD-773EDB6D0EE6}" presName="diagram" presStyleCnt="0">
        <dgm:presLayoutVars>
          <dgm:dir/>
          <dgm:resizeHandles val="exact"/>
        </dgm:presLayoutVars>
      </dgm:prSet>
      <dgm:spPr/>
    </dgm:pt>
    <dgm:pt modelId="{CD470250-618A-440C-91E2-310077D63388}" type="pres">
      <dgm:prSet presAssocID="{1C3D88DE-02BD-4DB5-A96D-6F2742685023}" presName="node" presStyleLbl="node1" presStyleIdx="0" presStyleCnt="2">
        <dgm:presLayoutVars>
          <dgm:bulletEnabled val="1"/>
        </dgm:presLayoutVars>
      </dgm:prSet>
      <dgm:spPr/>
    </dgm:pt>
    <dgm:pt modelId="{5E368AC1-CF2B-468F-98E3-DF7146189E6B}" type="pres">
      <dgm:prSet presAssocID="{324365C5-A2F2-4FAD-AA1A-AB0670E3DDAE}" presName="sibTrans" presStyleCnt="0"/>
      <dgm:spPr/>
    </dgm:pt>
    <dgm:pt modelId="{AC0A532B-4FB1-4599-A6A9-03FA58529BBE}" type="pres">
      <dgm:prSet presAssocID="{22AAAE0E-91FC-4E54-9960-9C5881E1501F}" presName="node" presStyleLbl="node1" presStyleIdx="1" presStyleCnt="2">
        <dgm:presLayoutVars>
          <dgm:bulletEnabled val="1"/>
        </dgm:presLayoutVars>
      </dgm:prSet>
      <dgm:spPr/>
    </dgm:pt>
  </dgm:ptLst>
  <dgm:cxnLst>
    <dgm:cxn modelId="{30BB0B6C-1968-41C1-B398-D5B42399C50E}" srcId="{3EA940F4-B527-432E-87CD-773EDB6D0EE6}" destId="{1C3D88DE-02BD-4DB5-A96D-6F2742685023}" srcOrd="0" destOrd="0" parTransId="{A9DFA828-E7DA-4F1D-B9D2-FA9ED12289A7}" sibTransId="{324365C5-A2F2-4FAD-AA1A-AB0670E3DDAE}"/>
    <dgm:cxn modelId="{8203EC67-4593-4800-A5EE-EA24957422C2}" type="presOf" srcId="{3EA940F4-B527-432E-87CD-773EDB6D0EE6}" destId="{F3946E0C-E003-4AF6-9BF4-C13103FD26AA}" srcOrd="0" destOrd="0" presId="urn:microsoft.com/office/officeart/2005/8/layout/default"/>
    <dgm:cxn modelId="{A475A44B-D1F5-47D7-8EF1-C09CC950A05D}" type="presOf" srcId="{1C3D88DE-02BD-4DB5-A96D-6F2742685023}" destId="{CD470250-618A-440C-91E2-310077D63388}" srcOrd="0" destOrd="0" presId="urn:microsoft.com/office/officeart/2005/8/layout/default"/>
    <dgm:cxn modelId="{DEA88E0D-2F0C-4774-B8AF-4AEC6BAEE8A1}" srcId="{3EA940F4-B527-432E-87CD-773EDB6D0EE6}" destId="{22AAAE0E-91FC-4E54-9960-9C5881E1501F}" srcOrd="1" destOrd="0" parTransId="{895BF9A3-7E54-4251-B357-F8C706C1294C}" sibTransId="{82C22B15-687C-4147-AC61-E22E72CBB0EA}"/>
    <dgm:cxn modelId="{CA87952B-AD26-447A-A135-FA5AD0930C03}" type="presOf" srcId="{22AAAE0E-91FC-4E54-9960-9C5881E1501F}" destId="{AC0A532B-4FB1-4599-A6A9-03FA58529BBE}" srcOrd="0" destOrd="0" presId="urn:microsoft.com/office/officeart/2005/8/layout/default"/>
    <dgm:cxn modelId="{96E774B3-450D-49C1-BA11-38C6715056EC}" type="presParOf" srcId="{F3946E0C-E003-4AF6-9BF4-C13103FD26AA}" destId="{CD470250-618A-440C-91E2-310077D63388}" srcOrd="0" destOrd="0" presId="urn:microsoft.com/office/officeart/2005/8/layout/default"/>
    <dgm:cxn modelId="{EFBB2B14-B962-4CFB-A4B2-1E8E8A52FAD1}" type="presParOf" srcId="{F3946E0C-E003-4AF6-9BF4-C13103FD26AA}" destId="{5E368AC1-CF2B-468F-98E3-DF7146189E6B}" srcOrd="1" destOrd="0" presId="urn:microsoft.com/office/officeart/2005/8/layout/default"/>
    <dgm:cxn modelId="{517B56BE-6B57-493B-BCC8-AB2108A7362A}" type="presParOf" srcId="{F3946E0C-E003-4AF6-9BF4-C13103FD26AA}" destId="{AC0A532B-4FB1-4599-A6A9-03FA58529BBE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6B48F6A-CC50-4F1C-872E-8B595F87D91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B16237A-6750-4558-9A5F-A9AA801187AC}">
      <dgm:prSet/>
      <dgm:spPr/>
      <dgm:t>
        <a:bodyPr/>
        <a:lstStyle/>
        <a:p>
          <a:pPr rtl="0"/>
          <a:r>
            <a:rPr lang="ru-RU" smtClean="0"/>
            <a:t>Туристская индустрия </a:t>
          </a:r>
          <a:endParaRPr lang="ru-RU"/>
        </a:p>
      </dgm:t>
    </dgm:pt>
    <dgm:pt modelId="{4D7FB457-B115-4982-8D8D-5FDAE076EC9B}" type="parTrans" cxnId="{97BABAC6-E03E-44B1-90B4-31A3F253CBE1}">
      <dgm:prSet/>
      <dgm:spPr/>
      <dgm:t>
        <a:bodyPr/>
        <a:lstStyle/>
        <a:p>
          <a:endParaRPr lang="ru-RU"/>
        </a:p>
      </dgm:t>
    </dgm:pt>
    <dgm:pt modelId="{03B7CAD6-4B0C-422F-9A11-02CA3ADE7A8F}" type="sibTrans" cxnId="{97BABAC6-E03E-44B1-90B4-31A3F253CBE1}">
      <dgm:prSet/>
      <dgm:spPr/>
      <dgm:t>
        <a:bodyPr/>
        <a:lstStyle/>
        <a:p>
          <a:endParaRPr lang="ru-RU"/>
        </a:p>
      </dgm:t>
    </dgm:pt>
    <dgm:pt modelId="{99EC8A74-AC3B-43AC-995E-6DC9EB455746}">
      <dgm:prSet/>
      <dgm:spPr/>
      <dgm:t>
        <a:bodyPr/>
        <a:lstStyle/>
        <a:p>
          <a:pPr rtl="0"/>
          <a:r>
            <a:rPr lang="ru-RU" smtClean="0"/>
            <a:t>Туристский продукт </a:t>
          </a:r>
          <a:endParaRPr lang="ru-RU"/>
        </a:p>
      </dgm:t>
    </dgm:pt>
    <dgm:pt modelId="{C2D18F1A-DB67-47B7-92BE-A92D9ECD8B4D}" type="parTrans" cxnId="{9E8AB29A-887E-4816-842E-F77DBCDAC16E}">
      <dgm:prSet/>
      <dgm:spPr/>
      <dgm:t>
        <a:bodyPr/>
        <a:lstStyle/>
        <a:p>
          <a:endParaRPr lang="ru-RU"/>
        </a:p>
      </dgm:t>
    </dgm:pt>
    <dgm:pt modelId="{6A76317A-F387-4F47-8EF6-5847B4A35D3E}" type="sibTrans" cxnId="{9E8AB29A-887E-4816-842E-F77DBCDAC16E}">
      <dgm:prSet/>
      <dgm:spPr/>
      <dgm:t>
        <a:bodyPr/>
        <a:lstStyle/>
        <a:p>
          <a:endParaRPr lang="ru-RU"/>
        </a:p>
      </dgm:t>
    </dgm:pt>
    <dgm:pt modelId="{E5F610EA-0733-4E69-A7AF-BAA9F617E23C}">
      <dgm:prSet/>
      <dgm:spPr/>
      <dgm:t>
        <a:bodyPr/>
        <a:lstStyle/>
        <a:p>
          <a:pPr rtl="0"/>
          <a:r>
            <a:rPr lang="ru-RU" smtClean="0"/>
            <a:t>Туристический рынок</a:t>
          </a:r>
          <a:endParaRPr lang="ru-RU"/>
        </a:p>
      </dgm:t>
    </dgm:pt>
    <dgm:pt modelId="{5FE20ABB-53F1-421C-AA38-C2AB5CA03DB7}" type="parTrans" cxnId="{7614B255-B018-4A8F-B2EC-2A62981B736A}">
      <dgm:prSet/>
      <dgm:spPr/>
      <dgm:t>
        <a:bodyPr/>
        <a:lstStyle/>
        <a:p>
          <a:endParaRPr lang="ru-RU"/>
        </a:p>
      </dgm:t>
    </dgm:pt>
    <dgm:pt modelId="{9A1D7C08-7493-40AA-B442-ECADCC67D324}" type="sibTrans" cxnId="{7614B255-B018-4A8F-B2EC-2A62981B736A}">
      <dgm:prSet/>
      <dgm:spPr/>
      <dgm:t>
        <a:bodyPr/>
        <a:lstStyle/>
        <a:p>
          <a:endParaRPr lang="ru-RU"/>
        </a:p>
      </dgm:t>
    </dgm:pt>
    <dgm:pt modelId="{10DFD1AD-57A7-4BDD-8CB8-F92803D88625}" type="pres">
      <dgm:prSet presAssocID="{46B48F6A-CC50-4F1C-872E-8B595F87D919}" presName="linear" presStyleCnt="0">
        <dgm:presLayoutVars>
          <dgm:animLvl val="lvl"/>
          <dgm:resizeHandles val="exact"/>
        </dgm:presLayoutVars>
      </dgm:prSet>
      <dgm:spPr/>
    </dgm:pt>
    <dgm:pt modelId="{0C6A4913-12DA-436B-9C12-B16163B55C1B}" type="pres">
      <dgm:prSet presAssocID="{FB16237A-6750-4558-9A5F-A9AA801187A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6FEA2EE-763F-4B70-AE0B-5DF3B22627FF}" type="pres">
      <dgm:prSet presAssocID="{03B7CAD6-4B0C-422F-9A11-02CA3ADE7A8F}" presName="spacer" presStyleCnt="0"/>
      <dgm:spPr/>
    </dgm:pt>
    <dgm:pt modelId="{D6B97388-01E0-48B3-AE4B-9303801C2E81}" type="pres">
      <dgm:prSet presAssocID="{99EC8A74-AC3B-43AC-995E-6DC9EB45574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15A264-8934-4B16-BD97-B72ED6F5D098}" type="pres">
      <dgm:prSet presAssocID="{6A76317A-F387-4F47-8EF6-5847B4A35D3E}" presName="spacer" presStyleCnt="0"/>
      <dgm:spPr/>
    </dgm:pt>
    <dgm:pt modelId="{C01589FB-B8F3-4296-A741-98230634AFB9}" type="pres">
      <dgm:prSet presAssocID="{E5F610EA-0733-4E69-A7AF-BAA9F617E23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33B6A5A-D46F-466C-B2C3-FE48702D3CA1}" type="presOf" srcId="{46B48F6A-CC50-4F1C-872E-8B595F87D919}" destId="{10DFD1AD-57A7-4BDD-8CB8-F92803D88625}" srcOrd="0" destOrd="0" presId="urn:microsoft.com/office/officeart/2005/8/layout/vList2"/>
    <dgm:cxn modelId="{E8A613BA-707D-4282-B3DC-1EA7CA8B1E2F}" type="presOf" srcId="{FB16237A-6750-4558-9A5F-A9AA801187AC}" destId="{0C6A4913-12DA-436B-9C12-B16163B55C1B}" srcOrd="0" destOrd="0" presId="urn:microsoft.com/office/officeart/2005/8/layout/vList2"/>
    <dgm:cxn modelId="{97BABAC6-E03E-44B1-90B4-31A3F253CBE1}" srcId="{46B48F6A-CC50-4F1C-872E-8B595F87D919}" destId="{FB16237A-6750-4558-9A5F-A9AA801187AC}" srcOrd="0" destOrd="0" parTransId="{4D7FB457-B115-4982-8D8D-5FDAE076EC9B}" sibTransId="{03B7CAD6-4B0C-422F-9A11-02CA3ADE7A8F}"/>
    <dgm:cxn modelId="{54C11925-DF6F-4E58-95DF-0E123C2B215E}" type="presOf" srcId="{E5F610EA-0733-4E69-A7AF-BAA9F617E23C}" destId="{C01589FB-B8F3-4296-A741-98230634AFB9}" srcOrd="0" destOrd="0" presId="urn:microsoft.com/office/officeart/2005/8/layout/vList2"/>
    <dgm:cxn modelId="{3E60C4FA-9B69-4E6F-9828-39FC8684F721}" type="presOf" srcId="{99EC8A74-AC3B-43AC-995E-6DC9EB455746}" destId="{D6B97388-01E0-48B3-AE4B-9303801C2E81}" srcOrd="0" destOrd="0" presId="urn:microsoft.com/office/officeart/2005/8/layout/vList2"/>
    <dgm:cxn modelId="{9E8AB29A-887E-4816-842E-F77DBCDAC16E}" srcId="{46B48F6A-CC50-4F1C-872E-8B595F87D919}" destId="{99EC8A74-AC3B-43AC-995E-6DC9EB455746}" srcOrd="1" destOrd="0" parTransId="{C2D18F1A-DB67-47B7-92BE-A92D9ECD8B4D}" sibTransId="{6A76317A-F387-4F47-8EF6-5847B4A35D3E}"/>
    <dgm:cxn modelId="{7614B255-B018-4A8F-B2EC-2A62981B736A}" srcId="{46B48F6A-CC50-4F1C-872E-8B595F87D919}" destId="{E5F610EA-0733-4E69-A7AF-BAA9F617E23C}" srcOrd="2" destOrd="0" parTransId="{5FE20ABB-53F1-421C-AA38-C2AB5CA03DB7}" sibTransId="{9A1D7C08-7493-40AA-B442-ECADCC67D324}"/>
    <dgm:cxn modelId="{162CD112-5755-4FE5-AFDB-8B212E5ED33B}" type="presParOf" srcId="{10DFD1AD-57A7-4BDD-8CB8-F92803D88625}" destId="{0C6A4913-12DA-436B-9C12-B16163B55C1B}" srcOrd="0" destOrd="0" presId="urn:microsoft.com/office/officeart/2005/8/layout/vList2"/>
    <dgm:cxn modelId="{E8A8E50C-FE1B-4636-A877-A5C693D6D53E}" type="presParOf" srcId="{10DFD1AD-57A7-4BDD-8CB8-F92803D88625}" destId="{46FEA2EE-763F-4B70-AE0B-5DF3B22627FF}" srcOrd="1" destOrd="0" presId="urn:microsoft.com/office/officeart/2005/8/layout/vList2"/>
    <dgm:cxn modelId="{56C80603-56E3-45F3-A9A5-D7CD34E83479}" type="presParOf" srcId="{10DFD1AD-57A7-4BDD-8CB8-F92803D88625}" destId="{D6B97388-01E0-48B3-AE4B-9303801C2E81}" srcOrd="2" destOrd="0" presId="urn:microsoft.com/office/officeart/2005/8/layout/vList2"/>
    <dgm:cxn modelId="{9B4729B0-C905-475A-95B1-851BF2D753BC}" type="presParOf" srcId="{10DFD1AD-57A7-4BDD-8CB8-F92803D88625}" destId="{4015A264-8934-4B16-BD97-B72ED6F5D098}" srcOrd="3" destOrd="0" presId="urn:microsoft.com/office/officeart/2005/8/layout/vList2"/>
    <dgm:cxn modelId="{2C3B0AE7-0B1B-43D6-AAB7-17FD6F0D8AA0}" type="presParOf" srcId="{10DFD1AD-57A7-4BDD-8CB8-F92803D88625}" destId="{C01589FB-B8F3-4296-A741-98230634AFB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FEAFCC-6285-40DA-BDDA-576E6EFFB580}">
      <dsp:nvSpPr>
        <dsp:cNvPr id="0" name=""/>
        <dsp:cNvSpPr/>
      </dsp:nvSpPr>
      <dsp:spPr>
        <a:xfrm>
          <a:off x="-5686345" y="-870422"/>
          <a:ext cx="6770044" cy="6770044"/>
        </a:xfrm>
        <a:prstGeom prst="blockArc">
          <a:avLst>
            <a:gd name="adj1" fmla="val 18900000"/>
            <a:gd name="adj2" fmla="val 2700000"/>
            <a:gd name="adj3" fmla="val 319"/>
          </a:avLst>
        </a:pr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76BAA-0B5F-420A-AEB9-76EDDF9B9C4A}">
      <dsp:nvSpPr>
        <dsp:cNvPr id="0" name=""/>
        <dsp:cNvSpPr/>
      </dsp:nvSpPr>
      <dsp:spPr>
        <a:xfrm>
          <a:off x="403822" y="264837"/>
          <a:ext cx="10855385" cy="5294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270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Понятие о туристской системе. Структура туристской системы </a:t>
          </a:r>
          <a:endParaRPr lang="ru-RU" sz="2700" kern="1200"/>
        </a:p>
      </dsp:txBody>
      <dsp:txXfrm>
        <a:off x="403822" y="264837"/>
        <a:ext cx="10855385" cy="529474"/>
      </dsp:txXfrm>
    </dsp:sp>
    <dsp:sp modelId="{1B304AE7-E44E-4733-BAA6-B93097E52979}">
      <dsp:nvSpPr>
        <dsp:cNvPr id="0" name=""/>
        <dsp:cNvSpPr/>
      </dsp:nvSpPr>
      <dsp:spPr>
        <a:xfrm>
          <a:off x="72901" y="198653"/>
          <a:ext cx="661842" cy="6618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E19B54-27E3-450F-9B03-0DCCEE419D1C}">
      <dsp:nvSpPr>
        <dsp:cNvPr id="0" name=""/>
        <dsp:cNvSpPr/>
      </dsp:nvSpPr>
      <dsp:spPr>
        <a:xfrm>
          <a:off x="839351" y="1058948"/>
          <a:ext cx="10419856" cy="5294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270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Подсистемы туристской системы</a:t>
          </a:r>
          <a:endParaRPr lang="ru-RU" sz="2700" kern="1200"/>
        </a:p>
      </dsp:txBody>
      <dsp:txXfrm>
        <a:off x="839351" y="1058948"/>
        <a:ext cx="10419856" cy="529474"/>
      </dsp:txXfrm>
    </dsp:sp>
    <dsp:sp modelId="{2B50525C-9EEB-40B0-9C9E-9D88B14CB2A2}">
      <dsp:nvSpPr>
        <dsp:cNvPr id="0" name=""/>
        <dsp:cNvSpPr/>
      </dsp:nvSpPr>
      <dsp:spPr>
        <a:xfrm>
          <a:off x="508430" y="992764"/>
          <a:ext cx="661842" cy="6618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A6FAA2-4676-4847-9880-504218B4D37C}">
      <dsp:nvSpPr>
        <dsp:cNvPr id="0" name=""/>
        <dsp:cNvSpPr/>
      </dsp:nvSpPr>
      <dsp:spPr>
        <a:xfrm>
          <a:off x="1038507" y="1853059"/>
          <a:ext cx="10220700" cy="5294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270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Туристские дестинации, кластеры, особые экономические зоны </a:t>
          </a:r>
          <a:endParaRPr lang="ru-RU" sz="2700" kern="1200"/>
        </a:p>
      </dsp:txBody>
      <dsp:txXfrm>
        <a:off x="1038507" y="1853059"/>
        <a:ext cx="10220700" cy="529474"/>
      </dsp:txXfrm>
    </dsp:sp>
    <dsp:sp modelId="{69B4324A-D50E-445B-B70F-829A5C61512D}">
      <dsp:nvSpPr>
        <dsp:cNvPr id="0" name=""/>
        <dsp:cNvSpPr/>
      </dsp:nvSpPr>
      <dsp:spPr>
        <a:xfrm>
          <a:off x="707586" y="1786874"/>
          <a:ext cx="661842" cy="6618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453B92-49E8-496E-91C4-F7AAFC7B668F}">
      <dsp:nvSpPr>
        <dsp:cNvPr id="0" name=""/>
        <dsp:cNvSpPr/>
      </dsp:nvSpPr>
      <dsp:spPr>
        <a:xfrm>
          <a:off x="1038507" y="2646666"/>
          <a:ext cx="10220700" cy="5294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270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Динамические свойства туристской системы </a:t>
          </a:r>
          <a:endParaRPr lang="ru-RU" sz="2700" kern="1200"/>
        </a:p>
      </dsp:txBody>
      <dsp:txXfrm>
        <a:off x="1038507" y="2646666"/>
        <a:ext cx="10220700" cy="529474"/>
      </dsp:txXfrm>
    </dsp:sp>
    <dsp:sp modelId="{51EDF6D3-0EC0-4D52-A251-210185E65509}">
      <dsp:nvSpPr>
        <dsp:cNvPr id="0" name=""/>
        <dsp:cNvSpPr/>
      </dsp:nvSpPr>
      <dsp:spPr>
        <a:xfrm>
          <a:off x="707586" y="2580482"/>
          <a:ext cx="661842" cy="6618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C58670-B878-4369-BECF-86A26CD5E0C7}">
      <dsp:nvSpPr>
        <dsp:cNvPr id="0" name=""/>
        <dsp:cNvSpPr/>
      </dsp:nvSpPr>
      <dsp:spPr>
        <a:xfrm>
          <a:off x="839351" y="3440777"/>
          <a:ext cx="10419856" cy="5294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270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Туристская система и внешняя окружающая среда </a:t>
          </a:r>
          <a:endParaRPr lang="ru-RU" sz="2700" kern="1200"/>
        </a:p>
      </dsp:txBody>
      <dsp:txXfrm>
        <a:off x="839351" y="3440777"/>
        <a:ext cx="10419856" cy="529474"/>
      </dsp:txXfrm>
    </dsp:sp>
    <dsp:sp modelId="{7EF8E38B-C573-4A85-8B82-78FD781A9A7B}">
      <dsp:nvSpPr>
        <dsp:cNvPr id="0" name=""/>
        <dsp:cNvSpPr/>
      </dsp:nvSpPr>
      <dsp:spPr>
        <a:xfrm>
          <a:off x="508430" y="3374593"/>
          <a:ext cx="661842" cy="6618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2DAFE5-15E1-4836-BB1C-BAFA3F616386}">
      <dsp:nvSpPr>
        <dsp:cNvPr id="0" name=""/>
        <dsp:cNvSpPr/>
      </dsp:nvSpPr>
      <dsp:spPr>
        <a:xfrm>
          <a:off x="403822" y="4234888"/>
          <a:ext cx="10855385" cy="5294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270" tIns="68580" rIns="68580" bIns="6858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Эффективность функционирования туристской системы </a:t>
          </a:r>
          <a:endParaRPr lang="ru-RU" sz="2700" kern="1200"/>
        </a:p>
      </dsp:txBody>
      <dsp:txXfrm>
        <a:off x="403822" y="4234888"/>
        <a:ext cx="10855385" cy="529474"/>
      </dsp:txXfrm>
    </dsp:sp>
    <dsp:sp modelId="{60107A66-8E13-4610-8C82-359616ACA3D6}">
      <dsp:nvSpPr>
        <dsp:cNvPr id="0" name=""/>
        <dsp:cNvSpPr/>
      </dsp:nvSpPr>
      <dsp:spPr>
        <a:xfrm>
          <a:off x="72901" y="4168703"/>
          <a:ext cx="661842" cy="6618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937626-F3DB-4090-92F4-6B74513E883F}">
      <dsp:nvSpPr>
        <dsp:cNvPr id="0" name=""/>
        <dsp:cNvSpPr/>
      </dsp:nvSpPr>
      <dsp:spPr>
        <a:xfrm>
          <a:off x="0" y="0"/>
          <a:ext cx="5285677" cy="528567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E9B375-2164-4B2D-B997-15998457F257}">
      <dsp:nvSpPr>
        <dsp:cNvPr id="0" name=""/>
        <dsp:cNvSpPr/>
      </dsp:nvSpPr>
      <dsp:spPr>
        <a:xfrm>
          <a:off x="2642838" y="0"/>
          <a:ext cx="7899058" cy="52856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Компании производители туристских услуг</a:t>
          </a:r>
          <a:endParaRPr lang="ru-RU" sz="4400" kern="1200" dirty="0"/>
        </a:p>
      </dsp:txBody>
      <dsp:txXfrm>
        <a:off x="2642838" y="0"/>
        <a:ext cx="7899058" cy="2510697"/>
      </dsp:txXfrm>
    </dsp:sp>
    <dsp:sp modelId="{39B94A7D-7342-423F-9CAF-3493D07AB494}">
      <dsp:nvSpPr>
        <dsp:cNvPr id="0" name=""/>
        <dsp:cNvSpPr/>
      </dsp:nvSpPr>
      <dsp:spPr>
        <a:xfrm>
          <a:off x="1387490" y="2510697"/>
          <a:ext cx="2510697" cy="25106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E9BC7-1AC6-4FCD-97B1-2CAB72E9F547}">
      <dsp:nvSpPr>
        <dsp:cNvPr id="0" name=""/>
        <dsp:cNvSpPr/>
      </dsp:nvSpPr>
      <dsp:spPr>
        <a:xfrm>
          <a:off x="2642838" y="2510697"/>
          <a:ext cx="7899058" cy="25106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Транспортные компании, предприятия общественного питания; сферы досуга и спорта, а также коммунальные и финансовые учреждения, средства связи и другие организации, которые кроме туристов обслуживают местных жителей</a:t>
          </a:r>
          <a:endParaRPr lang="ru-RU" sz="2700" kern="1200"/>
        </a:p>
      </dsp:txBody>
      <dsp:txXfrm>
        <a:off x="2642838" y="2510697"/>
        <a:ext cx="7899058" cy="25106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674E55-B337-4FE4-80C8-8194A47B472E}">
      <dsp:nvSpPr>
        <dsp:cNvPr id="0" name=""/>
        <dsp:cNvSpPr/>
      </dsp:nvSpPr>
      <dsp:spPr>
        <a:xfrm>
          <a:off x="3661205" y="685682"/>
          <a:ext cx="5392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6973"/>
              </a:moveTo>
              <a:lnTo>
                <a:pt x="286716" y="46973"/>
              </a:lnTo>
              <a:lnTo>
                <a:pt x="286716" y="45720"/>
              </a:lnTo>
              <a:lnTo>
                <a:pt x="539233" y="45720"/>
              </a:lnTo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16576" y="728606"/>
        <a:ext cx="28491" cy="5592"/>
      </dsp:txXfrm>
    </dsp:sp>
    <dsp:sp modelId="{C3650C66-4F5B-4AC8-B73C-72EB0F8E2F4D}">
      <dsp:nvSpPr>
        <dsp:cNvPr id="0" name=""/>
        <dsp:cNvSpPr/>
      </dsp:nvSpPr>
      <dsp:spPr>
        <a:xfrm>
          <a:off x="1233946" y="3938"/>
          <a:ext cx="2429059" cy="1457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Туристская компания </a:t>
          </a:r>
          <a:endParaRPr lang="ru-RU" sz="2800" kern="1200" dirty="0"/>
        </a:p>
      </dsp:txBody>
      <dsp:txXfrm>
        <a:off x="1233946" y="3938"/>
        <a:ext cx="2429059" cy="1457435"/>
      </dsp:txXfrm>
    </dsp:sp>
    <dsp:sp modelId="{3B1A8446-733F-472F-BD84-C39BBD7D5211}">
      <dsp:nvSpPr>
        <dsp:cNvPr id="0" name=""/>
        <dsp:cNvSpPr/>
      </dsp:nvSpPr>
      <dsp:spPr>
        <a:xfrm>
          <a:off x="6660098" y="685682"/>
          <a:ext cx="5169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5567" y="45720"/>
              </a:lnTo>
              <a:lnTo>
                <a:pt x="275567" y="46973"/>
              </a:lnTo>
              <a:lnTo>
                <a:pt x="516934" y="46973"/>
              </a:lnTo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904877" y="728606"/>
        <a:ext cx="27376" cy="5592"/>
      </dsp:txXfrm>
    </dsp:sp>
    <dsp:sp modelId="{F62D6E9B-6DFE-48B4-B865-A267D312D0E8}">
      <dsp:nvSpPr>
        <dsp:cNvPr id="0" name=""/>
        <dsp:cNvSpPr/>
      </dsp:nvSpPr>
      <dsp:spPr>
        <a:xfrm>
          <a:off x="4232839" y="2684"/>
          <a:ext cx="2429059" cy="1457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Транспорт </a:t>
          </a:r>
          <a:endParaRPr lang="ru-RU" sz="2800" kern="1200" dirty="0"/>
        </a:p>
      </dsp:txBody>
      <dsp:txXfrm>
        <a:off x="4232839" y="2684"/>
        <a:ext cx="2429059" cy="1457435"/>
      </dsp:txXfrm>
    </dsp:sp>
    <dsp:sp modelId="{399FC100-072B-40B8-94A5-BB4486518CB0}">
      <dsp:nvSpPr>
        <dsp:cNvPr id="0" name=""/>
        <dsp:cNvSpPr/>
      </dsp:nvSpPr>
      <dsp:spPr>
        <a:xfrm>
          <a:off x="2448476" y="1459573"/>
          <a:ext cx="5975486" cy="528083"/>
        </a:xfrm>
        <a:custGeom>
          <a:avLst/>
          <a:gdLst/>
          <a:ahLst/>
          <a:cxnLst/>
          <a:rect l="0" t="0" r="0" b="0"/>
          <a:pathLst>
            <a:path>
              <a:moveTo>
                <a:pt x="5975486" y="0"/>
              </a:moveTo>
              <a:lnTo>
                <a:pt x="5975486" y="281141"/>
              </a:lnTo>
              <a:lnTo>
                <a:pt x="0" y="281141"/>
              </a:lnTo>
              <a:lnTo>
                <a:pt x="0" y="528083"/>
              </a:lnTo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86180" y="1720819"/>
        <a:ext cx="300077" cy="5592"/>
      </dsp:txXfrm>
    </dsp:sp>
    <dsp:sp modelId="{3B48936E-7527-4310-BFBF-0192403CE8E2}">
      <dsp:nvSpPr>
        <dsp:cNvPr id="0" name=""/>
        <dsp:cNvSpPr/>
      </dsp:nvSpPr>
      <dsp:spPr>
        <a:xfrm>
          <a:off x="7209433" y="3938"/>
          <a:ext cx="2429059" cy="1457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Размещение</a:t>
          </a:r>
          <a:r>
            <a:rPr lang="ru-RU" sz="1900" kern="1200" dirty="0" smtClean="0"/>
            <a:t> </a:t>
          </a:r>
          <a:endParaRPr lang="ru-RU" sz="1900" kern="1200" dirty="0"/>
        </a:p>
      </dsp:txBody>
      <dsp:txXfrm>
        <a:off x="7209433" y="3938"/>
        <a:ext cx="2429059" cy="1457435"/>
      </dsp:txXfrm>
    </dsp:sp>
    <dsp:sp modelId="{18E27D58-80BE-44DA-B9DC-52E075D787C9}">
      <dsp:nvSpPr>
        <dsp:cNvPr id="0" name=""/>
        <dsp:cNvSpPr/>
      </dsp:nvSpPr>
      <dsp:spPr>
        <a:xfrm>
          <a:off x="3661205" y="2703055"/>
          <a:ext cx="5280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083" y="45720"/>
              </a:lnTo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11280" y="2745979"/>
        <a:ext cx="27934" cy="5592"/>
      </dsp:txXfrm>
    </dsp:sp>
    <dsp:sp modelId="{D50E11C3-D45E-4F25-A87C-A40415F23BD6}">
      <dsp:nvSpPr>
        <dsp:cNvPr id="0" name=""/>
        <dsp:cNvSpPr/>
      </dsp:nvSpPr>
      <dsp:spPr>
        <a:xfrm>
          <a:off x="1233946" y="2020057"/>
          <a:ext cx="2429059" cy="1457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Питание</a:t>
          </a:r>
          <a:r>
            <a:rPr lang="ru-RU" sz="1900" kern="1200" dirty="0" smtClean="0"/>
            <a:t> </a:t>
          </a:r>
          <a:endParaRPr lang="ru-RU" sz="1900" kern="1200" dirty="0"/>
        </a:p>
      </dsp:txBody>
      <dsp:txXfrm>
        <a:off x="1233946" y="2020057"/>
        <a:ext cx="2429059" cy="1457435"/>
      </dsp:txXfrm>
    </dsp:sp>
    <dsp:sp modelId="{F690BA08-994B-40A1-8128-6D224B0824AE}">
      <dsp:nvSpPr>
        <dsp:cNvPr id="0" name=""/>
        <dsp:cNvSpPr/>
      </dsp:nvSpPr>
      <dsp:spPr>
        <a:xfrm>
          <a:off x="6648949" y="2703055"/>
          <a:ext cx="52808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8083" y="45720"/>
              </a:lnTo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899024" y="2745979"/>
        <a:ext cx="27934" cy="5592"/>
      </dsp:txXfrm>
    </dsp:sp>
    <dsp:sp modelId="{A03AF695-EAFF-4D4B-9C1D-2A7C6C201B71}">
      <dsp:nvSpPr>
        <dsp:cNvPr id="0" name=""/>
        <dsp:cNvSpPr/>
      </dsp:nvSpPr>
      <dsp:spPr>
        <a:xfrm>
          <a:off x="4221689" y="2020057"/>
          <a:ext cx="2429059" cy="1457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Экскурсии</a:t>
          </a:r>
          <a:r>
            <a:rPr lang="ru-RU" sz="1900" kern="1200" dirty="0" smtClean="0"/>
            <a:t> </a:t>
          </a:r>
          <a:endParaRPr lang="ru-RU" sz="1900" kern="1200" dirty="0"/>
        </a:p>
      </dsp:txBody>
      <dsp:txXfrm>
        <a:off x="4221689" y="2020057"/>
        <a:ext cx="2429059" cy="1457435"/>
      </dsp:txXfrm>
    </dsp:sp>
    <dsp:sp modelId="{5E161C70-58C9-4579-95AB-EA9EF6850AE7}">
      <dsp:nvSpPr>
        <dsp:cNvPr id="0" name=""/>
        <dsp:cNvSpPr/>
      </dsp:nvSpPr>
      <dsp:spPr>
        <a:xfrm>
          <a:off x="3229054" y="3475693"/>
          <a:ext cx="5194908" cy="528083"/>
        </a:xfrm>
        <a:custGeom>
          <a:avLst/>
          <a:gdLst/>
          <a:ahLst/>
          <a:cxnLst/>
          <a:rect l="0" t="0" r="0" b="0"/>
          <a:pathLst>
            <a:path>
              <a:moveTo>
                <a:pt x="5194908" y="0"/>
              </a:moveTo>
              <a:lnTo>
                <a:pt x="5194908" y="281141"/>
              </a:lnTo>
              <a:lnTo>
                <a:pt x="0" y="281141"/>
              </a:lnTo>
              <a:lnTo>
                <a:pt x="0" y="528083"/>
              </a:lnTo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95887" y="3736939"/>
        <a:ext cx="261243" cy="5592"/>
      </dsp:txXfrm>
    </dsp:sp>
    <dsp:sp modelId="{85156A16-D4C2-4AC4-8E58-200786C20EE4}">
      <dsp:nvSpPr>
        <dsp:cNvPr id="0" name=""/>
        <dsp:cNvSpPr/>
      </dsp:nvSpPr>
      <dsp:spPr>
        <a:xfrm>
          <a:off x="7209433" y="2020057"/>
          <a:ext cx="2429059" cy="1457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Развлечения</a:t>
          </a:r>
          <a:r>
            <a:rPr lang="ru-RU" sz="1900" kern="1200" dirty="0" smtClean="0"/>
            <a:t> </a:t>
          </a:r>
          <a:endParaRPr lang="ru-RU" sz="1900" kern="1200" dirty="0"/>
        </a:p>
      </dsp:txBody>
      <dsp:txXfrm>
        <a:off x="7209433" y="2020057"/>
        <a:ext cx="2429059" cy="1457435"/>
      </dsp:txXfrm>
    </dsp:sp>
    <dsp:sp modelId="{266FA77E-F12F-42C9-9632-3E52BE31F531}">
      <dsp:nvSpPr>
        <dsp:cNvPr id="0" name=""/>
        <dsp:cNvSpPr/>
      </dsp:nvSpPr>
      <dsp:spPr>
        <a:xfrm>
          <a:off x="1233946" y="4036177"/>
          <a:ext cx="3990216" cy="1457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Удовлетворенность туриста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1233946" y="4036177"/>
        <a:ext cx="3990216" cy="1457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3D11D-388C-4F4C-89D0-EACF1341CE3E}">
      <dsp:nvSpPr>
        <dsp:cNvPr id="0" name=""/>
        <dsp:cNvSpPr/>
      </dsp:nvSpPr>
      <dsp:spPr>
        <a:xfrm>
          <a:off x="0" y="0"/>
          <a:ext cx="9420549" cy="1319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1 ЭТАП - А.А. БОГДАНОВ- «Всеобщая организационная наука», или «Тектология»</a:t>
          </a:r>
          <a:endParaRPr lang="ru-RU" sz="2500" kern="1200"/>
        </a:p>
      </dsp:txBody>
      <dsp:txXfrm>
        <a:off x="38657" y="38657"/>
        <a:ext cx="7884792" cy="1242544"/>
      </dsp:txXfrm>
    </dsp:sp>
    <dsp:sp modelId="{BD896EE3-C364-4B01-A742-CF36C613DDF2}">
      <dsp:nvSpPr>
        <dsp:cNvPr id="0" name=""/>
        <dsp:cNvSpPr/>
      </dsp:nvSpPr>
      <dsp:spPr>
        <a:xfrm>
          <a:off x="788971" y="1559832"/>
          <a:ext cx="9420549" cy="1319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2 ЭТАП - Людвиг фон Берталанфи </a:t>
          </a:r>
          <a:endParaRPr lang="ru-RU" sz="2500" kern="1200"/>
        </a:p>
      </dsp:txBody>
      <dsp:txXfrm>
        <a:off x="827628" y="1598489"/>
        <a:ext cx="7696356" cy="1242544"/>
      </dsp:txXfrm>
    </dsp:sp>
    <dsp:sp modelId="{7C296C11-D0F8-4DF7-BD9C-E09824A10832}">
      <dsp:nvSpPr>
        <dsp:cNvPr id="0" name=""/>
        <dsp:cNvSpPr/>
      </dsp:nvSpPr>
      <dsp:spPr>
        <a:xfrm>
          <a:off x="1566166" y="3119665"/>
          <a:ext cx="9420549" cy="1319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3 ЭТАП - разработка науки об управлении, связи и переработке информации — кибернетики У. Эшби (1945), Н. Винером (1948) </a:t>
          </a:r>
          <a:endParaRPr lang="ru-RU" sz="2500" kern="1200"/>
        </a:p>
      </dsp:txBody>
      <dsp:txXfrm>
        <a:off x="1604823" y="3158322"/>
        <a:ext cx="7708132" cy="1242544"/>
      </dsp:txXfrm>
    </dsp:sp>
    <dsp:sp modelId="{2EEAAEA4-2C8D-48A7-8BC7-ADC2805DA7ED}">
      <dsp:nvSpPr>
        <dsp:cNvPr id="0" name=""/>
        <dsp:cNvSpPr/>
      </dsp:nvSpPr>
      <dsp:spPr>
        <a:xfrm>
          <a:off x="2355137" y="4679497"/>
          <a:ext cx="9420549" cy="1319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4 ЭТАП- НАЧАЛО </a:t>
          </a:r>
          <a:r>
            <a:rPr lang="en-US" sz="2500" kern="1200" smtClean="0"/>
            <a:t>XXI </a:t>
          </a:r>
          <a:r>
            <a:rPr lang="ru-RU" sz="2500" kern="1200" smtClean="0"/>
            <a:t>ВЕКА- Янош Корнаи - экономика в виде совокупности взаимодействующих, трансформирующихся и эволюционирующих систем</a:t>
          </a:r>
          <a:endParaRPr lang="ru-RU" sz="2500" kern="1200"/>
        </a:p>
      </dsp:txBody>
      <dsp:txXfrm>
        <a:off x="2393794" y="4718154"/>
        <a:ext cx="7696356" cy="1242544"/>
      </dsp:txXfrm>
    </dsp:sp>
    <dsp:sp modelId="{2E6DF3EF-4309-4A92-8BF3-834E4F660116}">
      <dsp:nvSpPr>
        <dsp:cNvPr id="0" name=""/>
        <dsp:cNvSpPr/>
      </dsp:nvSpPr>
      <dsp:spPr>
        <a:xfrm>
          <a:off x="8562641" y="1010891"/>
          <a:ext cx="857907" cy="85790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755670" y="1010891"/>
        <a:ext cx="471849" cy="645575"/>
      </dsp:txXfrm>
    </dsp:sp>
    <dsp:sp modelId="{955CFA38-EB67-4D4F-9C30-6C16B5A67BD2}">
      <dsp:nvSpPr>
        <dsp:cNvPr id="0" name=""/>
        <dsp:cNvSpPr/>
      </dsp:nvSpPr>
      <dsp:spPr>
        <a:xfrm>
          <a:off x="9351612" y="2570724"/>
          <a:ext cx="857907" cy="85790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9544641" y="2570724"/>
        <a:ext cx="471849" cy="645575"/>
      </dsp:txXfrm>
    </dsp:sp>
    <dsp:sp modelId="{8A837640-F6D6-4E59-9203-1EC21C769DC6}">
      <dsp:nvSpPr>
        <dsp:cNvPr id="0" name=""/>
        <dsp:cNvSpPr/>
      </dsp:nvSpPr>
      <dsp:spPr>
        <a:xfrm>
          <a:off x="10128808" y="4130556"/>
          <a:ext cx="857907" cy="85790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10321837" y="4130556"/>
        <a:ext cx="471849" cy="6455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5C3A8C-FE93-4B1E-B90A-9262E5D666A0}">
      <dsp:nvSpPr>
        <dsp:cNvPr id="0" name=""/>
        <dsp:cNvSpPr/>
      </dsp:nvSpPr>
      <dsp:spPr>
        <a:xfrm>
          <a:off x="1213284" y="2105"/>
          <a:ext cx="8159934" cy="43251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tx1"/>
              </a:solidFill>
            </a:rPr>
            <a:t>Туристская система- </a:t>
          </a:r>
          <a:r>
            <a:rPr lang="ru-RU" sz="3200" kern="1200" dirty="0" smtClean="0"/>
            <a:t>совокупность элементов и деятельности, которые прямо или косвенно вовлечены в производство благ для удовлетворения многочисленных потребностей туристов, и которые в соответствии с эволюцией общественных, экономических и политических отношений все время развиваются, усложняются, приобретают новые контуры</a:t>
          </a:r>
          <a:endParaRPr lang="ru-RU" sz="3200" kern="1200" dirty="0"/>
        </a:p>
      </dsp:txBody>
      <dsp:txXfrm>
        <a:off x="1213284" y="2105"/>
        <a:ext cx="8159934" cy="43251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183A1-DAA6-48A1-8D01-A5D6B51BE26F}">
      <dsp:nvSpPr>
        <dsp:cNvPr id="0" name=""/>
        <dsp:cNvSpPr/>
      </dsp:nvSpPr>
      <dsp:spPr>
        <a:xfrm>
          <a:off x="0" y="148609"/>
          <a:ext cx="3367523" cy="2020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Открытость</a:t>
          </a:r>
          <a:endParaRPr lang="ru-RU" sz="3300" kern="1200"/>
        </a:p>
      </dsp:txBody>
      <dsp:txXfrm>
        <a:off x="0" y="148609"/>
        <a:ext cx="3367523" cy="2020513"/>
      </dsp:txXfrm>
    </dsp:sp>
    <dsp:sp modelId="{2A659638-848D-4030-9307-C1EACC4D1F71}">
      <dsp:nvSpPr>
        <dsp:cNvPr id="0" name=""/>
        <dsp:cNvSpPr/>
      </dsp:nvSpPr>
      <dsp:spPr>
        <a:xfrm>
          <a:off x="3704275" y="148609"/>
          <a:ext cx="3367523" cy="2020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Целостность</a:t>
          </a:r>
          <a:endParaRPr lang="ru-RU" sz="3300" kern="1200"/>
        </a:p>
      </dsp:txBody>
      <dsp:txXfrm>
        <a:off x="3704275" y="148609"/>
        <a:ext cx="3367523" cy="2020513"/>
      </dsp:txXfrm>
    </dsp:sp>
    <dsp:sp modelId="{D57CD963-5FB4-4C33-AE1F-A271569E6425}">
      <dsp:nvSpPr>
        <dsp:cNvPr id="0" name=""/>
        <dsp:cNvSpPr/>
      </dsp:nvSpPr>
      <dsp:spPr>
        <a:xfrm>
          <a:off x="7408550" y="148609"/>
          <a:ext cx="3367523" cy="2020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Эмерджентность</a:t>
          </a:r>
          <a:endParaRPr lang="ru-RU" sz="3300" kern="1200"/>
        </a:p>
      </dsp:txBody>
      <dsp:txXfrm>
        <a:off x="7408550" y="148609"/>
        <a:ext cx="3367523" cy="2020513"/>
      </dsp:txXfrm>
    </dsp:sp>
    <dsp:sp modelId="{458FEE71-2CE4-4D7D-84AC-CC360800FEDC}">
      <dsp:nvSpPr>
        <dsp:cNvPr id="0" name=""/>
        <dsp:cNvSpPr/>
      </dsp:nvSpPr>
      <dsp:spPr>
        <a:xfrm>
          <a:off x="0" y="2505876"/>
          <a:ext cx="3367523" cy="2020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Иерархичность</a:t>
          </a:r>
          <a:endParaRPr lang="ru-RU" sz="3300" kern="1200"/>
        </a:p>
      </dsp:txBody>
      <dsp:txXfrm>
        <a:off x="0" y="2505876"/>
        <a:ext cx="3367523" cy="2020513"/>
      </dsp:txXfrm>
    </dsp:sp>
    <dsp:sp modelId="{E05FEEC3-E145-4854-ABFF-C96264336023}">
      <dsp:nvSpPr>
        <dsp:cNvPr id="0" name=""/>
        <dsp:cNvSpPr/>
      </dsp:nvSpPr>
      <dsp:spPr>
        <a:xfrm>
          <a:off x="3704275" y="2505876"/>
          <a:ext cx="3367523" cy="2020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Устойчивость</a:t>
          </a:r>
          <a:endParaRPr lang="ru-RU" sz="3300" kern="1200"/>
        </a:p>
      </dsp:txBody>
      <dsp:txXfrm>
        <a:off x="3704275" y="2505876"/>
        <a:ext cx="3367523" cy="2020513"/>
      </dsp:txXfrm>
    </dsp:sp>
    <dsp:sp modelId="{6E70803E-4ED6-40D8-956E-B1E37FF6BAEF}">
      <dsp:nvSpPr>
        <dsp:cNvPr id="0" name=""/>
        <dsp:cNvSpPr/>
      </dsp:nvSpPr>
      <dsp:spPr>
        <a:xfrm>
          <a:off x="7408550" y="2505876"/>
          <a:ext cx="3367523" cy="2020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smtClean="0"/>
            <a:t>Синергизм</a:t>
          </a:r>
          <a:endParaRPr lang="ru-RU" sz="3300" kern="1200"/>
        </a:p>
      </dsp:txBody>
      <dsp:txXfrm>
        <a:off x="7408550" y="2505876"/>
        <a:ext cx="3367523" cy="20205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7CE92D-AD0E-4711-9A80-FC48BEC1A6A7}">
      <dsp:nvSpPr>
        <dsp:cNvPr id="0" name=""/>
        <dsp:cNvSpPr/>
      </dsp:nvSpPr>
      <dsp:spPr>
        <a:xfrm>
          <a:off x="791453" y="2756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1. Физические лица (туристы) и их объединения.</a:t>
          </a:r>
          <a:endParaRPr lang="ru-RU" sz="2800" kern="1200" dirty="0"/>
        </a:p>
      </dsp:txBody>
      <dsp:txXfrm>
        <a:off x="791453" y="2756"/>
        <a:ext cx="3102858" cy="1861714"/>
      </dsp:txXfrm>
    </dsp:sp>
    <dsp:sp modelId="{9CE5A0BC-139D-41C3-9446-D82BC85F8251}">
      <dsp:nvSpPr>
        <dsp:cNvPr id="0" name=""/>
        <dsp:cNvSpPr/>
      </dsp:nvSpPr>
      <dsp:spPr>
        <a:xfrm>
          <a:off x="4215736" y="11655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2. Субъекты</a:t>
          </a:r>
          <a:endParaRPr lang="ru-RU" sz="2800" kern="1200" dirty="0"/>
        </a:p>
      </dsp:txBody>
      <dsp:txXfrm>
        <a:off x="4215736" y="11655"/>
        <a:ext cx="3102858" cy="1861714"/>
      </dsp:txXfrm>
    </dsp:sp>
    <dsp:sp modelId="{57F32D69-22AE-47F6-9C17-C2E886863C11}">
      <dsp:nvSpPr>
        <dsp:cNvPr id="0" name=""/>
        <dsp:cNvSpPr/>
      </dsp:nvSpPr>
      <dsp:spPr>
        <a:xfrm>
          <a:off x="7617741" y="2756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3. Посредники</a:t>
          </a:r>
          <a:endParaRPr lang="ru-RU" sz="2800" kern="1200" dirty="0"/>
        </a:p>
      </dsp:txBody>
      <dsp:txXfrm>
        <a:off x="7617741" y="2756"/>
        <a:ext cx="3102858" cy="1861714"/>
      </dsp:txXfrm>
    </dsp:sp>
    <dsp:sp modelId="{91312C4E-9C2E-4336-B05C-9932EB50E92D}">
      <dsp:nvSpPr>
        <dsp:cNvPr id="0" name=""/>
        <dsp:cNvSpPr/>
      </dsp:nvSpPr>
      <dsp:spPr>
        <a:xfrm>
          <a:off x="791453" y="2174757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4. Некоммерческие организации </a:t>
          </a:r>
          <a:endParaRPr lang="ru-RU" sz="2800" kern="1200" dirty="0"/>
        </a:p>
      </dsp:txBody>
      <dsp:txXfrm>
        <a:off x="791453" y="2174757"/>
        <a:ext cx="3102858" cy="1861714"/>
      </dsp:txXfrm>
    </dsp:sp>
    <dsp:sp modelId="{231ED4C3-C048-480F-8B7A-971464CB5079}">
      <dsp:nvSpPr>
        <dsp:cNvPr id="0" name=""/>
        <dsp:cNvSpPr/>
      </dsp:nvSpPr>
      <dsp:spPr>
        <a:xfrm>
          <a:off x="4204597" y="2174757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5. Учреждения, занимающиеся подготовкой кадров</a:t>
          </a:r>
          <a:endParaRPr lang="ru-RU" sz="2800" kern="1200" dirty="0"/>
        </a:p>
      </dsp:txBody>
      <dsp:txXfrm>
        <a:off x="4204597" y="2174757"/>
        <a:ext cx="3102858" cy="1861714"/>
      </dsp:txXfrm>
    </dsp:sp>
    <dsp:sp modelId="{737F7C92-A6AA-4580-BF76-C8743D34D944}">
      <dsp:nvSpPr>
        <dsp:cNvPr id="0" name=""/>
        <dsp:cNvSpPr/>
      </dsp:nvSpPr>
      <dsp:spPr>
        <a:xfrm>
          <a:off x="7617741" y="2174757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6. Органы государственной власти</a:t>
          </a:r>
          <a:endParaRPr lang="ru-RU" sz="2800" kern="1200" dirty="0"/>
        </a:p>
      </dsp:txBody>
      <dsp:txXfrm>
        <a:off x="7617741" y="2174757"/>
        <a:ext cx="3102858" cy="1861714"/>
      </dsp:txXfrm>
    </dsp:sp>
    <dsp:sp modelId="{41D9AA8C-3BE4-4D61-828C-A530F414B62B}">
      <dsp:nvSpPr>
        <dsp:cNvPr id="0" name=""/>
        <dsp:cNvSpPr/>
      </dsp:nvSpPr>
      <dsp:spPr>
        <a:xfrm>
          <a:off x="2498025" y="4346757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7. Международные межправительственные организации</a:t>
          </a:r>
          <a:endParaRPr lang="ru-RU" sz="2800" kern="1200" dirty="0"/>
        </a:p>
      </dsp:txBody>
      <dsp:txXfrm>
        <a:off x="2498025" y="4346757"/>
        <a:ext cx="3102858" cy="1861714"/>
      </dsp:txXfrm>
    </dsp:sp>
    <dsp:sp modelId="{F982134B-4548-42D1-A9B3-852075C53C89}">
      <dsp:nvSpPr>
        <dsp:cNvPr id="0" name=""/>
        <dsp:cNvSpPr/>
      </dsp:nvSpPr>
      <dsp:spPr>
        <a:xfrm>
          <a:off x="5911169" y="4346757"/>
          <a:ext cx="3102858" cy="1861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smtClean="0"/>
            <a:t>8. Местное население</a:t>
          </a:r>
          <a:endParaRPr lang="ru-RU" sz="4500" kern="1200"/>
        </a:p>
      </dsp:txBody>
      <dsp:txXfrm>
        <a:off x="5911169" y="4346757"/>
        <a:ext cx="3102858" cy="18617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4D68D-E4D7-49DB-86B3-8751CA181BB8}">
      <dsp:nvSpPr>
        <dsp:cNvPr id="0" name=""/>
        <dsp:cNvSpPr/>
      </dsp:nvSpPr>
      <dsp:spPr>
        <a:xfrm>
          <a:off x="-5471218" y="-837816"/>
          <a:ext cx="6515261" cy="6515261"/>
        </a:xfrm>
        <a:prstGeom prst="blockArc">
          <a:avLst>
            <a:gd name="adj1" fmla="val 18900000"/>
            <a:gd name="adj2" fmla="val 2700000"/>
            <a:gd name="adj3" fmla="val 332"/>
          </a:avLst>
        </a:pr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EA986-A258-4AA7-B495-37DE5F23D691}">
      <dsp:nvSpPr>
        <dsp:cNvPr id="0" name=""/>
        <dsp:cNvSpPr/>
      </dsp:nvSpPr>
      <dsp:spPr>
        <a:xfrm>
          <a:off x="671740" y="483962"/>
          <a:ext cx="8864747" cy="967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8291" tIns="121920" rIns="121920" bIns="121920" numCol="1" spcCol="1270" anchor="ctr" anchorCtr="0">
          <a:noAutofit/>
        </a:bodyPr>
        <a:lstStyle/>
        <a:p>
          <a:pPr lvl="0" algn="l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/>
            <a:t>Социальная подсистема</a:t>
          </a:r>
          <a:endParaRPr lang="ru-RU" sz="4800" kern="1200" dirty="0"/>
        </a:p>
      </dsp:txBody>
      <dsp:txXfrm>
        <a:off x="671740" y="483962"/>
        <a:ext cx="8864747" cy="967925"/>
      </dsp:txXfrm>
    </dsp:sp>
    <dsp:sp modelId="{402213B5-925C-45DE-A12E-AB99F22CDEC8}">
      <dsp:nvSpPr>
        <dsp:cNvPr id="0" name=""/>
        <dsp:cNvSpPr/>
      </dsp:nvSpPr>
      <dsp:spPr>
        <a:xfrm>
          <a:off x="66786" y="362972"/>
          <a:ext cx="1209907" cy="12099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326E18-B5DF-4D6A-A91B-4CB008F69099}">
      <dsp:nvSpPr>
        <dsp:cNvPr id="0" name=""/>
        <dsp:cNvSpPr/>
      </dsp:nvSpPr>
      <dsp:spPr>
        <a:xfrm>
          <a:off x="1023581" y="1935851"/>
          <a:ext cx="8512906" cy="967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8291" tIns="121920" rIns="121920" bIns="121920" numCol="1" spcCol="1270" anchor="ctr" anchorCtr="0">
          <a:noAutofit/>
        </a:bodyPr>
        <a:lstStyle/>
        <a:p>
          <a:pPr lvl="0" algn="l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smtClean="0"/>
            <a:t>Экономическая подсистема</a:t>
          </a:r>
          <a:endParaRPr lang="ru-RU" sz="4800" kern="1200"/>
        </a:p>
      </dsp:txBody>
      <dsp:txXfrm>
        <a:off x="1023581" y="1935851"/>
        <a:ext cx="8512906" cy="967925"/>
      </dsp:txXfrm>
    </dsp:sp>
    <dsp:sp modelId="{DBBA7736-3FFA-41E1-9083-0E64A68878C8}">
      <dsp:nvSpPr>
        <dsp:cNvPr id="0" name=""/>
        <dsp:cNvSpPr/>
      </dsp:nvSpPr>
      <dsp:spPr>
        <a:xfrm>
          <a:off x="418627" y="1814860"/>
          <a:ext cx="1209907" cy="12099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52C50-8B0B-430A-ABE2-82DA400C78A0}">
      <dsp:nvSpPr>
        <dsp:cNvPr id="0" name=""/>
        <dsp:cNvSpPr/>
      </dsp:nvSpPr>
      <dsp:spPr>
        <a:xfrm>
          <a:off x="671740" y="3387740"/>
          <a:ext cx="8864747" cy="967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8291" tIns="121920" rIns="121920" bIns="121920" numCol="1" spcCol="1270" anchor="ctr" anchorCtr="0">
          <a:noAutofit/>
        </a:bodyPr>
        <a:lstStyle/>
        <a:p>
          <a:pPr lvl="0" algn="l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smtClean="0"/>
            <a:t>Территориальная подсистема</a:t>
          </a:r>
          <a:endParaRPr lang="ru-RU" sz="4800" kern="1200"/>
        </a:p>
      </dsp:txBody>
      <dsp:txXfrm>
        <a:off x="671740" y="3387740"/>
        <a:ext cx="8864747" cy="967925"/>
      </dsp:txXfrm>
    </dsp:sp>
    <dsp:sp modelId="{92D78FCD-4462-4B9A-B388-EA9229A54713}">
      <dsp:nvSpPr>
        <dsp:cNvPr id="0" name=""/>
        <dsp:cNvSpPr/>
      </dsp:nvSpPr>
      <dsp:spPr>
        <a:xfrm>
          <a:off x="66786" y="3266749"/>
          <a:ext cx="1209907" cy="12099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260FA0-2FE9-4FB0-986D-B6AA44AA372F}">
      <dsp:nvSpPr>
        <dsp:cNvPr id="0" name=""/>
        <dsp:cNvSpPr/>
      </dsp:nvSpPr>
      <dsp:spPr>
        <a:xfrm>
          <a:off x="0" y="58543"/>
          <a:ext cx="10671717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solidFill>
                <a:schemeClr val="tx1"/>
              </a:solidFill>
            </a:rPr>
            <a:t>Целью</a:t>
          </a:r>
          <a:r>
            <a:rPr lang="ru-RU" sz="2500" kern="1200" dirty="0" smtClean="0"/>
            <a:t> функционирования социальной подсистемы является создание устойчивых отношений и взаимодействий между компонентами подсистемы</a:t>
          </a:r>
          <a:endParaRPr lang="ru-RU" sz="2500" kern="1200" dirty="0"/>
        </a:p>
      </dsp:txBody>
      <dsp:txXfrm>
        <a:off x="67110" y="125653"/>
        <a:ext cx="10537497" cy="1240530"/>
      </dsp:txXfrm>
    </dsp:sp>
    <dsp:sp modelId="{E6EE92E9-C8AF-4923-B286-728A93996069}">
      <dsp:nvSpPr>
        <dsp:cNvPr id="0" name=""/>
        <dsp:cNvSpPr/>
      </dsp:nvSpPr>
      <dsp:spPr>
        <a:xfrm>
          <a:off x="0" y="1538747"/>
          <a:ext cx="10671717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Социальная подсистема функционирует в качестве </a:t>
          </a:r>
          <a:r>
            <a:rPr lang="ru-RU" sz="2500" b="1" kern="1200" dirty="0" smtClean="0">
              <a:solidFill>
                <a:schemeClr val="tx1"/>
              </a:solidFill>
            </a:rPr>
            <a:t>некоммерческого</a:t>
          </a:r>
          <a:r>
            <a:rPr lang="ru-RU" sz="2500" kern="1200" dirty="0" smtClean="0"/>
            <a:t> сектора </a:t>
          </a:r>
          <a:endParaRPr lang="ru-RU" sz="2500" kern="1200" dirty="0"/>
        </a:p>
      </dsp:txBody>
      <dsp:txXfrm>
        <a:off x="67110" y="1605857"/>
        <a:ext cx="10537497" cy="1240530"/>
      </dsp:txXfrm>
    </dsp:sp>
    <dsp:sp modelId="{58009EB1-90E3-4F5B-A20C-82F1749F16DA}">
      <dsp:nvSpPr>
        <dsp:cNvPr id="0" name=""/>
        <dsp:cNvSpPr/>
      </dsp:nvSpPr>
      <dsp:spPr>
        <a:xfrm>
          <a:off x="0" y="2985497"/>
          <a:ext cx="10671717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Основной проблемой является необходимость </a:t>
          </a:r>
          <a:r>
            <a:rPr lang="ru-RU" sz="2500" b="1" kern="1200" dirty="0" smtClean="0">
              <a:solidFill>
                <a:schemeClr val="tx1"/>
              </a:solidFill>
            </a:rPr>
            <a:t>научить туристов вести себя как гости</a:t>
          </a:r>
          <a:endParaRPr lang="ru-RU" sz="2500" b="1" kern="1200" dirty="0">
            <a:solidFill>
              <a:schemeClr val="tx1"/>
            </a:solidFill>
          </a:endParaRPr>
        </a:p>
      </dsp:txBody>
      <dsp:txXfrm>
        <a:off x="67110" y="3052607"/>
        <a:ext cx="10537497" cy="1240530"/>
      </dsp:txXfrm>
    </dsp:sp>
    <dsp:sp modelId="{CED82303-3FE8-40E2-A837-8EF8B76F6F19}">
      <dsp:nvSpPr>
        <dsp:cNvPr id="0" name=""/>
        <dsp:cNvSpPr/>
      </dsp:nvSpPr>
      <dsp:spPr>
        <a:xfrm>
          <a:off x="0" y="4432247"/>
          <a:ext cx="10671717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Поэтому решающее значение имеет </a:t>
          </a:r>
          <a:r>
            <a:rPr lang="ru-RU" sz="2500" b="1" kern="1200" dirty="0" smtClean="0">
              <a:solidFill>
                <a:schemeClr val="tx1"/>
              </a:solidFill>
            </a:rPr>
            <a:t>привлечение населения к участию в планировании развития туризма </a:t>
          </a:r>
          <a:endParaRPr lang="ru-RU" sz="2500" b="1" kern="1200" dirty="0">
            <a:solidFill>
              <a:schemeClr val="tx1"/>
            </a:solidFill>
          </a:endParaRPr>
        </a:p>
      </dsp:txBody>
      <dsp:txXfrm>
        <a:off x="67110" y="4499357"/>
        <a:ext cx="10537497" cy="12405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70250-618A-440C-91E2-310077D63388}">
      <dsp:nvSpPr>
        <dsp:cNvPr id="0" name=""/>
        <dsp:cNvSpPr/>
      </dsp:nvSpPr>
      <dsp:spPr>
        <a:xfrm>
          <a:off x="1353" y="142219"/>
          <a:ext cx="5276955" cy="316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Местное сообщество (</a:t>
          </a:r>
          <a:r>
            <a:rPr lang="ru-RU" sz="2700" b="1" kern="1200" dirty="0" err="1" smtClean="0">
              <a:solidFill>
                <a:schemeClr val="tx1"/>
              </a:solidFill>
            </a:rPr>
            <a:t>community</a:t>
          </a:r>
          <a:r>
            <a:rPr lang="ru-RU" sz="2700" b="1" kern="1200" dirty="0" smtClean="0">
              <a:solidFill>
                <a:schemeClr val="tx1"/>
              </a:solidFill>
            </a:rPr>
            <a:t>)</a:t>
          </a:r>
          <a:r>
            <a:rPr lang="ru-RU" sz="2700" kern="1200" dirty="0" smtClean="0"/>
            <a:t> — это группа людей, имеющих общие интересы и живущих на одной территории. </a:t>
          </a:r>
          <a:endParaRPr lang="ru-RU" sz="2700" kern="1200" dirty="0"/>
        </a:p>
      </dsp:txBody>
      <dsp:txXfrm>
        <a:off x="1353" y="142219"/>
        <a:ext cx="5276955" cy="3166173"/>
      </dsp:txXfrm>
    </dsp:sp>
    <dsp:sp modelId="{AC0A532B-4FB1-4599-A6A9-03FA58529BBE}">
      <dsp:nvSpPr>
        <dsp:cNvPr id="0" name=""/>
        <dsp:cNvSpPr/>
      </dsp:nvSpPr>
      <dsp:spPr>
        <a:xfrm>
          <a:off x="5806003" y="142219"/>
          <a:ext cx="5276955" cy="3166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Принимающее сообщество (</a:t>
          </a:r>
          <a:r>
            <a:rPr lang="ru-RU" sz="2700" b="1" kern="1200" dirty="0" err="1" smtClean="0">
              <a:solidFill>
                <a:schemeClr val="tx1"/>
              </a:solidFill>
            </a:rPr>
            <a:t>Host</a:t>
          </a:r>
          <a:r>
            <a:rPr lang="ru-RU" sz="2700" b="1" kern="1200" dirty="0" smtClean="0">
              <a:solidFill>
                <a:schemeClr val="tx1"/>
              </a:solidFill>
            </a:rPr>
            <a:t> </a:t>
          </a:r>
          <a:r>
            <a:rPr lang="ru-RU" sz="2700" b="1" kern="1200" dirty="0" err="1" smtClean="0">
              <a:solidFill>
                <a:schemeClr val="tx1"/>
              </a:solidFill>
            </a:rPr>
            <a:t>community</a:t>
          </a:r>
          <a:r>
            <a:rPr lang="ru-RU" sz="2700" b="1" kern="1200" dirty="0" smtClean="0">
              <a:solidFill>
                <a:schemeClr val="tx1"/>
              </a:solidFill>
            </a:rPr>
            <a:t>)</a:t>
          </a:r>
          <a:r>
            <a:rPr lang="ru-RU" sz="2700" kern="1200" dirty="0" smtClean="0"/>
            <a:t> — сообщество людей постоянно проживающих в </a:t>
          </a:r>
          <a:r>
            <a:rPr lang="ru-RU" sz="2700" kern="1200" dirty="0" err="1" smtClean="0"/>
            <a:t>дестинации</a:t>
          </a:r>
          <a:r>
            <a:rPr lang="ru-RU" sz="2700" kern="1200" dirty="0" smtClean="0"/>
            <a:t>, формирующих ее социальную и культурную среду и вступающих в непосредственный контакт с туристами. </a:t>
          </a:r>
          <a:endParaRPr lang="ru-RU" sz="2700" kern="1200" dirty="0"/>
        </a:p>
      </dsp:txBody>
      <dsp:txXfrm>
        <a:off x="5806003" y="142219"/>
        <a:ext cx="5276955" cy="31661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6A4913-12DA-436B-9C12-B16163B55C1B}">
      <dsp:nvSpPr>
        <dsp:cNvPr id="0" name=""/>
        <dsp:cNvSpPr/>
      </dsp:nvSpPr>
      <dsp:spPr>
        <a:xfrm>
          <a:off x="0" y="9604"/>
          <a:ext cx="10179050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smtClean="0"/>
            <a:t>Туристская индустрия </a:t>
          </a:r>
          <a:endParaRPr lang="ru-RU" sz="4600" kern="1200"/>
        </a:p>
      </dsp:txBody>
      <dsp:txXfrm>
        <a:off x="53859" y="63463"/>
        <a:ext cx="10071332" cy="995592"/>
      </dsp:txXfrm>
    </dsp:sp>
    <dsp:sp modelId="{D6B97388-01E0-48B3-AE4B-9303801C2E81}">
      <dsp:nvSpPr>
        <dsp:cNvPr id="0" name=""/>
        <dsp:cNvSpPr/>
      </dsp:nvSpPr>
      <dsp:spPr>
        <a:xfrm>
          <a:off x="0" y="1245394"/>
          <a:ext cx="10179050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smtClean="0"/>
            <a:t>Туристский продукт </a:t>
          </a:r>
          <a:endParaRPr lang="ru-RU" sz="4600" kern="1200"/>
        </a:p>
      </dsp:txBody>
      <dsp:txXfrm>
        <a:off x="53859" y="1299253"/>
        <a:ext cx="10071332" cy="995592"/>
      </dsp:txXfrm>
    </dsp:sp>
    <dsp:sp modelId="{C01589FB-B8F3-4296-A741-98230634AFB9}">
      <dsp:nvSpPr>
        <dsp:cNvPr id="0" name=""/>
        <dsp:cNvSpPr/>
      </dsp:nvSpPr>
      <dsp:spPr>
        <a:xfrm>
          <a:off x="0" y="2481185"/>
          <a:ext cx="10179050" cy="1103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smtClean="0"/>
            <a:t>Туристический рынок</a:t>
          </a:r>
          <a:endParaRPr lang="ru-RU" sz="4600" kern="1200"/>
        </a:p>
      </dsp:txBody>
      <dsp:txXfrm>
        <a:off x="53859" y="2535044"/>
        <a:ext cx="10071332" cy="9955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0223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47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88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05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396476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43126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8315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37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88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684355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05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9699A69-BD20-465B-8853-B4B268CEEDD6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0D1BBFD-E4EF-4C82-A7A9-ACA24B0153F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0976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5320" y="813449"/>
            <a:ext cx="8637073" cy="2541431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ОСНОВЫ ТУРИЗМА И ГОСТЕПРИИМСТВА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2235" y="3531204"/>
            <a:ext cx="11452302" cy="1932894"/>
          </a:xfrm>
        </p:spPr>
        <p:txBody>
          <a:bodyPr>
            <a:normAutofit/>
          </a:bodyPr>
          <a:lstStyle/>
          <a:p>
            <a:pPr algn="ctr"/>
            <a:r>
              <a:rPr lang="ru-RU" sz="5100" b="1" dirty="0" smtClean="0"/>
              <a:t>ТЕМА 2. </a:t>
            </a:r>
            <a:r>
              <a:rPr lang="ru-RU" sz="5100" dirty="0" smtClean="0"/>
              <a:t>Сфера </a:t>
            </a:r>
            <a:r>
              <a:rPr lang="ru-RU" sz="5100" dirty="0"/>
              <a:t>туризма как туристская система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63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Экономическая </a:t>
            </a:r>
            <a:r>
              <a:rPr lang="ru-RU" sz="4000" dirty="0"/>
              <a:t>подсистема </a:t>
            </a:r>
            <a:r>
              <a:rPr lang="ru-RU" sz="4000" dirty="0" smtClean="0"/>
              <a:t>туризма и её компоненты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591689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04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9142" y="269261"/>
            <a:ext cx="11144064" cy="1049235"/>
          </a:xfrm>
        </p:spPr>
        <p:txBody>
          <a:bodyPr>
            <a:noAutofit/>
          </a:bodyPr>
          <a:lstStyle/>
          <a:p>
            <a:r>
              <a:rPr lang="ru-RU" sz="4400" dirty="0" smtClean="0"/>
              <a:t>Категории субъектов туристского рынка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5234901"/>
              </p:ext>
            </p:extLst>
          </p:nvPr>
        </p:nvGraphicFramePr>
        <p:xfrm>
          <a:off x="512957" y="1237786"/>
          <a:ext cx="10541897" cy="5285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833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528483"/>
              </p:ext>
            </p:extLst>
          </p:nvPr>
        </p:nvGraphicFramePr>
        <p:xfrm>
          <a:off x="0" y="-78056"/>
          <a:ext cx="12192000" cy="7011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865960145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59864732"/>
                    </a:ext>
                  </a:extLst>
                </a:gridCol>
              </a:tblGrid>
              <a:tr h="437718"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726972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</a:rPr>
                        <a:t>Продукты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</a:rPr>
                        <a:t>Предприятия индустрии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4154983135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Услуги по размещению для посетителей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Средства размещения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2365254522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Услуги общественного питания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Предприятия общественного питания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1867851933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Железнодорожные пассажирские перевозки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Железнодорожный пассажирский транспорт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3759656940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Автомобильные пассажирские транспорт услуги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Автомобильный пассажирский транспорт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186791883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Услуги водного пассажирского транспорта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tx1"/>
                          </a:solidFill>
                          <a:effectLst/>
                        </a:rPr>
                        <a:t>Водный пассажирский транспорт</a:t>
                      </a:r>
                      <a:endParaRPr lang="ru-RU" sz="1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833743433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Услуги воздушного пассажирского транспорта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Воздушный пассажирский транспорт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636880018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Услуги проката инвентаря для транспортировки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Аренда транспортного оборудования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313972840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Турагентские и прочие услуги по бронированию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Турагентства и туроператорские предприятия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2359153155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Услуги в области культуры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Организаторы культурных мероприятий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3779497330"/>
                  </a:ext>
                </a:extLst>
              </a:tr>
              <a:tr h="84172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Спорт и рекреационные услуги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Организаторы спортивных мероприятий и активного отдыха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3787616592"/>
                  </a:ext>
                </a:extLst>
              </a:tr>
              <a:tr h="84172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Торговля характерными для страны товарами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Розничная торговля характерными для страны товарами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2931541096"/>
                  </a:ext>
                </a:extLst>
              </a:tr>
              <a:tr h="43771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Оказание характерных для страны услуг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Оказание характерных для страны услуг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19" marR="41919" marT="8384" marB="8384" anchor="ctr"/>
                </a:tc>
                <a:extLst>
                  <a:ext uri="{0D108BD9-81ED-4DB2-BD59-A6C34878D82A}">
                    <a16:rowId xmlns:a16="http://schemas.microsoft.com/office/drawing/2014/main" val="2872930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11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806" y="90841"/>
            <a:ext cx="10705170" cy="1049235"/>
          </a:xfrm>
        </p:spPr>
        <p:txBody>
          <a:bodyPr>
            <a:noAutofit/>
          </a:bodyPr>
          <a:lstStyle/>
          <a:p>
            <a:r>
              <a:rPr lang="ru-RU" sz="4400" dirty="0" smtClean="0"/>
              <a:t>цепочка </a:t>
            </a:r>
            <a:r>
              <a:rPr lang="ru-RU" sz="4400" dirty="0"/>
              <a:t>ценностей (по М. </a:t>
            </a:r>
            <a:r>
              <a:rPr lang="ru-RU" sz="4400" dirty="0" smtClean="0"/>
              <a:t>Портеру)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97496"/>
              </p:ext>
            </p:extLst>
          </p:nvPr>
        </p:nvGraphicFramePr>
        <p:xfrm>
          <a:off x="591015" y="1140076"/>
          <a:ext cx="10872439" cy="5497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287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/>
              <a:t>УЧЕБНЫЕ ВОПРОСЫ:</a:t>
            </a:r>
            <a:endParaRPr lang="ru-RU" sz="4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816146"/>
              </p:ext>
            </p:extLst>
          </p:nvPr>
        </p:nvGraphicFramePr>
        <p:xfrm>
          <a:off x="588396" y="1329136"/>
          <a:ext cx="11329639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36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7696" y="0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общая теория систем</a:t>
            </a:r>
            <a:endParaRPr lang="ru-RU" sz="4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176116"/>
              </p:ext>
            </p:extLst>
          </p:nvPr>
        </p:nvGraphicFramePr>
        <p:xfrm>
          <a:off x="0" y="702528"/>
          <a:ext cx="11775687" cy="5999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78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1218" y="11314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Понятие Туристской системы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86760"/>
              </p:ext>
            </p:extLst>
          </p:nvPr>
        </p:nvGraphicFramePr>
        <p:xfrm>
          <a:off x="959964" y="1458171"/>
          <a:ext cx="10586503" cy="4329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730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8779" y="279901"/>
            <a:ext cx="9603275" cy="1049235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Свойства туристской системы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690221"/>
              </p:ext>
            </p:extLst>
          </p:nvPr>
        </p:nvGraphicFramePr>
        <p:xfrm>
          <a:off x="568712" y="1329136"/>
          <a:ext cx="10776074" cy="467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76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3676" y="0"/>
            <a:ext cx="9603275" cy="1049235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Элементы туристской системы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123305"/>
              </p:ext>
            </p:extLst>
          </p:nvPr>
        </p:nvGraphicFramePr>
        <p:xfrm>
          <a:off x="434898" y="646771"/>
          <a:ext cx="11512053" cy="6211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83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0"/>
            <a:ext cx="9603275" cy="1049235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2. Подсистемы туристской системы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64704"/>
              </p:ext>
            </p:extLst>
          </p:nvPr>
        </p:nvGraphicFramePr>
        <p:xfrm>
          <a:off x="1451579" y="1049235"/>
          <a:ext cx="9603275" cy="4839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85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330" y="43585"/>
            <a:ext cx="9603275" cy="1049235"/>
          </a:xfrm>
        </p:spPr>
        <p:txBody>
          <a:bodyPr>
            <a:normAutofit/>
          </a:bodyPr>
          <a:lstStyle/>
          <a:p>
            <a:pPr lvl="0"/>
            <a:r>
              <a:rPr lang="ru-RU" sz="5400" dirty="0"/>
              <a:t>Социальная </a:t>
            </a:r>
            <a:r>
              <a:rPr lang="ru-RU" sz="5400" dirty="0" smtClean="0"/>
              <a:t>подсистема</a:t>
            </a:r>
            <a:endParaRPr lang="ru-RU" sz="5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394826"/>
              </p:ext>
            </p:extLst>
          </p:nvPr>
        </p:nvGraphicFramePr>
        <p:xfrm>
          <a:off x="802888" y="758283"/>
          <a:ext cx="10671717" cy="5898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66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Сообщества в туристской системе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531455"/>
              </p:ext>
            </p:extLst>
          </p:nvPr>
        </p:nvGraphicFramePr>
        <p:xfrm>
          <a:off x="669073" y="2015732"/>
          <a:ext cx="11084312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9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Эмблема</Template>
  <TotalTime>72</TotalTime>
  <Words>452</Words>
  <Application>Microsoft Office PowerPoint</Application>
  <PresentationFormat>Широкоэкранный</PresentationFormat>
  <Paragraphs>85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Corbel</vt:lpstr>
      <vt:lpstr>Gill Sans MT</vt:lpstr>
      <vt:lpstr>Impact</vt:lpstr>
      <vt:lpstr>Times New Roman</vt:lpstr>
      <vt:lpstr>Badge</vt:lpstr>
      <vt:lpstr>ОСНОВЫ ТУРИЗМА И ГОСТЕПРИИМСТВА</vt:lpstr>
      <vt:lpstr>УЧЕБНЫЕ ВОПРОСЫ:</vt:lpstr>
      <vt:lpstr>общая теория систем</vt:lpstr>
      <vt:lpstr>Понятие Туристской системы</vt:lpstr>
      <vt:lpstr>Свойства туристской системы</vt:lpstr>
      <vt:lpstr>Элементы туристской системы</vt:lpstr>
      <vt:lpstr>2. Подсистемы туристской системы</vt:lpstr>
      <vt:lpstr>Социальная подсистема</vt:lpstr>
      <vt:lpstr>Сообщества в туристской системе</vt:lpstr>
      <vt:lpstr>Экономическая подсистема туризма и её компоненты</vt:lpstr>
      <vt:lpstr>Категории субъектов туристского рынка</vt:lpstr>
      <vt:lpstr>Презентация PowerPoint</vt:lpstr>
      <vt:lpstr>цепочка ценностей (по М. Портеру)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ТУРИЗМА И ГОСТЕПРИИМСТВА</dc:title>
  <dc:creator>USER</dc:creator>
  <cp:lastModifiedBy>USER</cp:lastModifiedBy>
  <cp:revision>26</cp:revision>
  <dcterms:created xsi:type="dcterms:W3CDTF">2023-06-07T04:48:32Z</dcterms:created>
  <dcterms:modified xsi:type="dcterms:W3CDTF">2023-06-07T06:00:50Z</dcterms:modified>
</cp:coreProperties>
</file>