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095BCBA-E2E0-4F46-A5F9-73DCAD89747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D95EE325-F5E8-4867-A888-313F4AF4096B}">
      <dgm:prSet/>
      <dgm:spPr/>
      <dgm:t>
        <a:bodyPr/>
        <a:lstStyle/>
        <a:p>
          <a:pPr rtl="0"/>
          <a:r>
            <a:rPr lang="ru-RU" baseline="0" smtClean="0"/>
            <a:t>Понятие гостеприимства. Роль и место гостеприимства в сфере услуг.</a:t>
          </a:r>
          <a:endParaRPr lang="ru-RU"/>
        </a:p>
      </dgm:t>
    </dgm:pt>
    <dgm:pt modelId="{F1870755-1FBE-458B-A990-F352ECA61C9E}" type="parTrans" cxnId="{3E904EDC-F653-48FF-8478-5D097EBE177C}">
      <dgm:prSet/>
      <dgm:spPr/>
      <dgm:t>
        <a:bodyPr/>
        <a:lstStyle/>
        <a:p>
          <a:endParaRPr lang="ru-RU"/>
        </a:p>
      </dgm:t>
    </dgm:pt>
    <dgm:pt modelId="{D1DC318A-7E5C-42B3-AD24-4AA451B6F1B0}" type="sibTrans" cxnId="{3E904EDC-F653-48FF-8478-5D097EBE177C}">
      <dgm:prSet/>
      <dgm:spPr/>
      <dgm:t>
        <a:bodyPr/>
        <a:lstStyle/>
        <a:p>
          <a:endParaRPr lang="ru-RU"/>
        </a:p>
      </dgm:t>
    </dgm:pt>
    <dgm:pt modelId="{BCB32E88-1FA0-4E66-8BB1-37CC96E9667B}">
      <dgm:prSet/>
      <dgm:spPr/>
      <dgm:t>
        <a:bodyPr/>
        <a:lstStyle/>
        <a:p>
          <a:pPr rtl="0"/>
          <a:r>
            <a:rPr lang="ru-RU" baseline="0" smtClean="0"/>
            <a:t>Понятие индустрии. Индустрия гостеприимства и ее составные элементы.</a:t>
          </a:r>
          <a:endParaRPr lang="ru-RU"/>
        </a:p>
      </dgm:t>
    </dgm:pt>
    <dgm:pt modelId="{0095A2EC-B75B-467D-BD50-6D6B9A9F44E5}" type="parTrans" cxnId="{B6DFF557-7E7E-4F9D-B10D-60AE52A5FC0F}">
      <dgm:prSet/>
      <dgm:spPr/>
      <dgm:t>
        <a:bodyPr/>
        <a:lstStyle/>
        <a:p>
          <a:endParaRPr lang="ru-RU"/>
        </a:p>
      </dgm:t>
    </dgm:pt>
    <dgm:pt modelId="{0D019CF2-D7F4-4EE3-8290-41A1887BD283}" type="sibTrans" cxnId="{B6DFF557-7E7E-4F9D-B10D-60AE52A5FC0F}">
      <dgm:prSet/>
      <dgm:spPr/>
      <dgm:t>
        <a:bodyPr/>
        <a:lstStyle/>
        <a:p>
          <a:endParaRPr lang="ru-RU"/>
        </a:p>
      </dgm:t>
    </dgm:pt>
    <dgm:pt modelId="{BB979A4B-7C08-4493-97F2-F9DB08946C1B}">
      <dgm:prSet/>
      <dgm:spPr/>
      <dgm:t>
        <a:bodyPr/>
        <a:lstStyle/>
        <a:p>
          <a:pPr rtl="0"/>
          <a:r>
            <a:rPr lang="ru-RU" baseline="0" smtClean="0"/>
            <a:t>Взаимосвязь индустрии туризма и гостеприимства. </a:t>
          </a:r>
          <a:endParaRPr lang="ru-RU"/>
        </a:p>
      </dgm:t>
    </dgm:pt>
    <dgm:pt modelId="{2020DD62-D820-45E9-80DD-8DF0E9F6674D}" type="parTrans" cxnId="{1926A29C-322E-4819-A000-7FEABCDD1EC0}">
      <dgm:prSet/>
      <dgm:spPr/>
      <dgm:t>
        <a:bodyPr/>
        <a:lstStyle/>
        <a:p>
          <a:endParaRPr lang="ru-RU"/>
        </a:p>
      </dgm:t>
    </dgm:pt>
    <dgm:pt modelId="{103831EC-245D-4514-8DD1-AC61661412D8}" type="sibTrans" cxnId="{1926A29C-322E-4819-A000-7FEABCDD1EC0}">
      <dgm:prSet/>
      <dgm:spPr/>
      <dgm:t>
        <a:bodyPr/>
        <a:lstStyle/>
        <a:p>
          <a:endParaRPr lang="ru-RU"/>
        </a:p>
      </dgm:t>
    </dgm:pt>
    <dgm:pt modelId="{8E14A519-0969-4B6E-A185-8597F3508EF5}">
      <dgm:prSet/>
      <dgm:spPr/>
      <dgm:t>
        <a:bodyPr/>
        <a:lstStyle/>
        <a:p>
          <a:pPr rtl="0"/>
          <a:r>
            <a:rPr lang="ru-RU" baseline="0" smtClean="0"/>
            <a:t>Факторы, влияющие на состояние и развитие индустрии гостеприимства.</a:t>
          </a:r>
          <a:endParaRPr lang="ru-RU"/>
        </a:p>
      </dgm:t>
    </dgm:pt>
    <dgm:pt modelId="{A1A84646-51A3-4DFD-91AE-B9E7E8631503}" type="parTrans" cxnId="{3C01C056-1E8B-45BB-BFF7-BD1655F1BF00}">
      <dgm:prSet/>
      <dgm:spPr/>
      <dgm:t>
        <a:bodyPr/>
        <a:lstStyle/>
        <a:p>
          <a:endParaRPr lang="ru-RU"/>
        </a:p>
      </dgm:t>
    </dgm:pt>
    <dgm:pt modelId="{9D957351-274C-4AFC-943A-C50D8B1F49E8}" type="sibTrans" cxnId="{3C01C056-1E8B-45BB-BFF7-BD1655F1BF00}">
      <dgm:prSet/>
      <dgm:spPr/>
      <dgm:t>
        <a:bodyPr/>
        <a:lstStyle/>
        <a:p>
          <a:endParaRPr lang="ru-RU"/>
        </a:p>
      </dgm:t>
    </dgm:pt>
    <dgm:pt modelId="{4417EC24-6E61-4648-85C5-A786456B3C9C}" type="pres">
      <dgm:prSet presAssocID="{D095BCBA-E2E0-4F46-A5F9-73DCAD897470}" presName="linear" presStyleCnt="0">
        <dgm:presLayoutVars>
          <dgm:animLvl val="lvl"/>
          <dgm:resizeHandles val="exact"/>
        </dgm:presLayoutVars>
      </dgm:prSet>
      <dgm:spPr/>
    </dgm:pt>
    <dgm:pt modelId="{D06935F8-4B26-488D-983D-DE6F7A19D04D}" type="pres">
      <dgm:prSet presAssocID="{D95EE325-F5E8-4867-A888-313F4AF4096B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BA52B293-200F-4E11-B632-4D2C473413FC}" type="pres">
      <dgm:prSet presAssocID="{D1DC318A-7E5C-42B3-AD24-4AA451B6F1B0}" presName="spacer" presStyleCnt="0"/>
      <dgm:spPr/>
    </dgm:pt>
    <dgm:pt modelId="{9800E8E2-C9DC-40D9-9CA1-0FC0334519D8}" type="pres">
      <dgm:prSet presAssocID="{BCB32E88-1FA0-4E66-8BB1-37CC96E9667B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13755B07-BCFA-4D94-8105-38646C060435}" type="pres">
      <dgm:prSet presAssocID="{0D019CF2-D7F4-4EE3-8290-41A1887BD283}" presName="spacer" presStyleCnt="0"/>
      <dgm:spPr/>
    </dgm:pt>
    <dgm:pt modelId="{41213693-C979-4924-B0E3-76BDE66D7ECC}" type="pres">
      <dgm:prSet presAssocID="{BB979A4B-7C08-4493-97F2-F9DB08946C1B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B9F118D2-FCEF-478E-A1CB-83CDC635890A}" type="pres">
      <dgm:prSet presAssocID="{103831EC-245D-4514-8DD1-AC61661412D8}" presName="spacer" presStyleCnt="0"/>
      <dgm:spPr/>
    </dgm:pt>
    <dgm:pt modelId="{B22EB7B5-1CCC-48FA-A0AE-ECE0CB1FF07C}" type="pres">
      <dgm:prSet presAssocID="{8E14A519-0969-4B6E-A185-8597F3508EF5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3E904EDC-F653-48FF-8478-5D097EBE177C}" srcId="{D095BCBA-E2E0-4F46-A5F9-73DCAD897470}" destId="{D95EE325-F5E8-4867-A888-313F4AF4096B}" srcOrd="0" destOrd="0" parTransId="{F1870755-1FBE-458B-A990-F352ECA61C9E}" sibTransId="{D1DC318A-7E5C-42B3-AD24-4AA451B6F1B0}"/>
    <dgm:cxn modelId="{3C01C056-1E8B-45BB-BFF7-BD1655F1BF00}" srcId="{D095BCBA-E2E0-4F46-A5F9-73DCAD897470}" destId="{8E14A519-0969-4B6E-A185-8597F3508EF5}" srcOrd="3" destOrd="0" parTransId="{A1A84646-51A3-4DFD-91AE-B9E7E8631503}" sibTransId="{9D957351-274C-4AFC-943A-C50D8B1F49E8}"/>
    <dgm:cxn modelId="{9B04AF90-73F2-498B-803D-5822D51BD4A5}" type="presOf" srcId="{BCB32E88-1FA0-4E66-8BB1-37CC96E9667B}" destId="{9800E8E2-C9DC-40D9-9CA1-0FC0334519D8}" srcOrd="0" destOrd="0" presId="urn:microsoft.com/office/officeart/2005/8/layout/vList2"/>
    <dgm:cxn modelId="{A2E609C7-0D6C-41F6-8B5E-4D8FACDCB1B8}" type="presOf" srcId="{BB979A4B-7C08-4493-97F2-F9DB08946C1B}" destId="{41213693-C979-4924-B0E3-76BDE66D7ECC}" srcOrd="0" destOrd="0" presId="urn:microsoft.com/office/officeart/2005/8/layout/vList2"/>
    <dgm:cxn modelId="{520E05DC-C31A-40D3-A99A-1FD0A51EC64C}" type="presOf" srcId="{D95EE325-F5E8-4867-A888-313F4AF4096B}" destId="{D06935F8-4B26-488D-983D-DE6F7A19D04D}" srcOrd="0" destOrd="0" presId="urn:microsoft.com/office/officeart/2005/8/layout/vList2"/>
    <dgm:cxn modelId="{1926A29C-322E-4819-A000-7FEABCDD1EC0}" srcId="{D095BCBA-E2E0-4F46-A5F9-73DCAD897470}" destId="{BB979A4B-7C08-4493-97F2-F9DB08946C1B}" srcOrd="2" destOrd="0" parTransId="{2020DD62-D820-45E9-80DD-8DF0E9F6674D}" sibTransId="{103831EC-245D-4514-8DD1-AC61661412D8}"/>
    <dgm:cxn modelId="{A03921DF-42B0-40E8-944A-91FAF6586C4B}" type="presOf" srcId="{D095BCBA-E2E0-4F46-A5F9-73DCAD897470}" destId="{4417EC24-6E61-4648-85C5-A786456B3C9C}" srcOrd="0" destOrd="0" presId="urn:microsoft.com/office/officeart/2005/8/layout/vList2"/>
    <dgm:cxn modelId="{B6DFF557-7E7E-4F9D-B10D-60AE52A5FC0F}" srcId="{D095BCBA-E2E0-4F46-A5F9-73DCAD897470}" destId="{BCB32E88-1FA0-4E66-8BB1-37CC96E9667B}" srcOrd="1" destOrd="0" parTransId="{0095A2EC-B75B-467D-BD50-6D6B9A9F44E5}" sibTransId="{0D019CF2-D7F4-4EE3-8290-41A1887BD283}"/>
    <dgm:cxn modelId="{1696D15C-9040-4EC2-838A-406BDD439F66}" type="presOf" srcId="{8E14A519-0969-4B6E-A185-8597F3508EF5}" destId="{B22EB7B5-1CCC-48FA-A0AE-ECE0CB1FF07C}" srcOrd="0" destOrd="0" presId="urn:microsoft.com/office/officeart/2005/8/layout/vList2"/>
    <dgm:cxn modelId="{84B3FC80-FF18-415A-813F-DD77AADCD863}" type="presParOf" srcId="{4417EC24-6E61-4648-85C5-A786456B3C9C}" destId="{D06935F8-4B26-488D-983D-DE6F7A19D04D}" srcOrd="0" destOrd="0" presId="urn:microsoft.com/office/officeart/2005/8/layout/vList2"/>
    <dgm:cxn modelId="{B6D82667-7C25-4DFE-AAC3-B302559BB348}" type="presParOf" srcId="{4417EC24-6E61-4648-85C5-A786456B3C9C}" destId="{BA52B293-200F-4E11-B632-4D2C473413FC}" srcOrd="1" destOrd="0" presId="urn:microsoft.com/office/officeart/2005/8/layout/vList2"/>
    <dgm:cxn modelId="{F648AB4F-B624-445B-8EA4-B5A8268F0025}" type="presParOf" srcId="{4417EC24-6E61-4648-85C5-A786456B3C9C}" destId="{9800E8E2-C9DC-40D9-9CA1-0FC0334519D8}" srcOrd="2" destOrd="0" presId="urn:microsoft.com/office/officeart/2005/8/layout/vList2"/>
    <dgm:cxn modelId="{6F185F29-E19D-4AE9-9FE4-121060E3FF6A}" type="presParOf" srcId="{4417EC24-6E61-4648-85C5-A786456B3C9C}" destId="{13755B07-BCFA-4D94-8105-38646C060435}" srcOrd="3" destOrd="0" presId="urn:microsoft.com/office/officeart/2005/8/layout/vList2"/>
    <dgm:cxn modelId="{4A9CDEEE-57CC-477D-A17D-D81BC42270FB}" type="presParOf" srcId="{4417EC24-6E61-4648-85C5-A786456B3C9C}" destId="{41213693-C979-4924-B0E3-76BDE66D7ECC}" srcOrd="4" destOrd="0" presId="urn:microsoft.com/office/officeart/2005/8/layout/vList2"/>
    <dgm:cxn modelId="{EE91C646-A411-493D-AFED-A3741BCD396A}" type="presParOf" srcId="{4417EC24-6E61-4648-85C5-A786456B3C9C}" destId="{B9F118D2-FCEF-478E-A1CB-83CDC635890A}" srcOrd="5" destOrd="0" presId="urn:microsoft.com/office/officeart/2005/8/layout/vList2"/>
    <dgm:cxn modelId="{5040D123-9070-4B82-92D5-53F9AC6C7B6D}" type="presParOf" srcId="{4417EC24-6E61-4648-85C5-A786456B3C9C}" destId="{B22EB7B5-1CCC-48FA-A0AE-ECE0CB1FF07C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9A89F5A4-0919-4186-9839-E9A1986A83D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B42EB99E-06A8-42CB-B282-1A4EE7B2A69D}">
      <dgm:prSet/>
      <dgm:spPr/>
      <dgm:t>
        <a:bodyPr/>
        <a:lstStyle/>
        <a:p>
          <a:pPr rtl="0"/>
          <a:r>
            <a:rPr lang="ru-RU" baseline="0" smtClean="0"/>
            <a:t>повышение жизненного уровня населения;</a:t>
          </a:r>
          <a:endParaRPr lang="ru-RU"/>
        </a:p>
      </dgm:t>
    </dgm:pt>
    <dgm:pt modelId="{A387751D-4FCD-4EC8-A0E9-9E0648D171EF}" type="parTrans" cxnId="{2F6A6ACD-1AB8-402E-BE5C-5213CC386BE6}">
      <dgm:prSet/>
      <dgm:spPr/>
      <dgm:t>
        <a:bodyPr/>
        <a:lstStyle/>
        <a:p>
          <a:endParaRPr lang="ru-RU"/>
        </a:p>
      </dgm:t>
    </dgm:pt>
    <dgm:pt modelId="{2BEC51C1-26B8-41E4-A8B8-9E8C10BE5264}" type="sibTrans" cxnId="{2F6A6ACD-1AB8-402E-BE5C-5213CC386BE6}">
      <dgm:prSet/>
      <dgm:spPr/>
      <dgm:t>
        <a:bodyPr/>
        <a:lstStyle/>
        <a:p>
          <a:endParaRPr lang="ru-RU"/>
        </a:p>
      </dgm:t>
    </dgm:pt>
    <dgm:pt modelId="{DCAA2578-529B-4337-B2BF-98ABF29EBF48}">
      <dgm:prSet/>
      <dgm:spPr/>
      <dgm:t>
        <a:bodyPr/>
        <a:lstStyle/>
        <a:p>
          <a:pPr rtl="0"/>
          <a:r>
            <a:rPr lang="ru-RU" baseline="0" smtClean="0"/>
            <a:t>сохранение культурного населения;</a:t>
          </a:r>
          <a:endParaRPr lang="ru-RU"/>
        </a:p>
      </dgm:t>
    </dgm:pt>
    <dgm:pt modelId="{8ED0D70D-AA15-44CB-8FF9-BEA2C2D307A2}" type="parTrans" cxnId="{65A29FB4-2C1A-4D97-BA36-4EB1FD841001}">
      <dgm:prSet/>
      <dgm:spPr/>
      <dgm:t>
        <a:bodyPr/>
        <a:lstStyle/>
        <a:p>
          <a:endParaRPr lang="ru-RU"/>
        </a:p>
      </dgm:t>
    </dgm:pt>
    <dgm:pt modelId="{72BA7801-33B4-4AA0-B847-4A6FF02B1EBB}" type="sibTrans" cxnId="{65A29FB4-2C1A-4D97-BA36-4EB1FD841001}">
      <dgm:prSet/>
      <dgm:spPr/>
      <dgm:t>
        <a:bodyPr/>
        <a:lstStyle/>
        <a:p>
          <a:endParaRPr lang="ru-RU"/>
        </a:p>
      </dgm:t>
    </dgm:pt>
    <dgm:pt modelId="{53484FAC-5A90-4874-9089-6EF9FFE0ACF9}">
      <dgm:prSet/>
      <dgm:spPr/>
      <dgm:t>
        <a:bodyPr/>
        <a:lstStyle/>
        <a:p>
          <a:pPr rtl="0"/>
          <a:r>
            <a:rPr lang="ru-RU" baseline="0" smtClean="0"/>
            <a:t>содействие созданию и поддержке музеев</a:t>
          </a:r>
          <a:endParaRPr lang="ru-RU"/>
        </a:p>
      </dgm:t>
    </dgm:pt>
    <dgm:pt modelId="{E0818B8D-9C31-4CC8-9704-BCD88DD8C7FE}" type="parTrans" cxnId="{F537CC44-97F6-4C6A-B3D4-721D59CBFAE8}">
      <dgm:prSet/>
      <dgm:spPr/>
      <dgm:t>
        <a:bodyPr/>
        <a:lstStyle/>
        <a:p>
          <a:endParaRPr lang="ru-RU"/>
        </a:p>
      </dgm:t>
    </dgm:pt>
    <dgm:pt modelId="{7C648FC2-076F-4528-BD70-FE7DA5CB2C9D}" type="sibTrans" cxnId="{F537CC44-97F6-4C6A-B3D4-721D59CBFAE8}">
      <dgm:prSet/>
      <dgm:spPr/>
      <dgm:t>
        <a:bodyPr/>
        <a:lstStyle/>
        <a:p>
          <a:endParaRPr lang="ru-RU"/>
        </a:p>
      </dgm:t>
    </dgm:pt>
    <dgm:pt modelId="{046CC1C9-F8C1-4880-9011-9BE1A2CD3F51}">
      <dgm:prSet/>
      <dgm:spPr/>
      <dgm:t>
        <a:bodyPr/>
        <a:lstStyle/>
        <a:p>
          <a:pPr rtl="0"/>
          <a:r>
            <a:rPr lang="ru-RU" baseline="0" smtClean="0"/>
            <a:t>усиление чувства гордости населения за свою культуру и самобытность;</a:t>
          </a:r>
          <a:endParaRPr lang="ru-RU"/>
        </a:p>
      </dgm:t>
    </dgm:pt>
    <dgm:pt modelId="{F625C7EB-A91C-4637-80E4-B20066547C08}" type="parTrans" cxnId="{8C0F12FD-6FF6-4EEA-AD40-E8CE36D22C9F}">
      <dgm:prSet/>
      <dgm:spPr/>
      <dgm:t>
        <a:bodyPr/>
        <a:lstStyle/>
        <a:p>
          <a:endParaRPr lang="ru-RU"/>
        </a:p>
      </dgm:t>
    </dgm:pt>
    <dgm:pt modelId="{1ACD8A89-2733-406F-A5D4-F551C61DC7D8}" type="sibTrans" cxnId="{8C0F12FD-6FF6-4EEA-AD40-E8CE36D22C9F}">
      <dgm:prSet/>
      <dgm:spPr/>
      <dgm:t>
        <a:bodyPr/>
        <a:lstStyle/>
        <a:p>
          <a:endParaRPr lang="ru-RU"/>
        </a:p>
      </dgm:t>
    </dgm:pt>
    <dgm:pt modelId="{E21B715A-A395-4792-BF23-E5A346D823AA}">
      <dgm:prSet/>
      <dgm:spPr/>
      <dgm:t>
        <a:bodyPr/>
        <a:lstStyle/>
        <a:p>
          <a:pPr rtl="0"/>
          <a:r>
            <a:rPr lang="ru-RU" baseline="0" smtClean="0"/>
            <a:t>обеспечение возможностей для межкультурных обменов</a:t>
          </a:r>
          <a:endParaRPr lang="ru-RU"/>
        </a:p>
      </dgm:t>
    </dgm:pt>
    <dgm:pt modelId="{42847C38-0E6F-4118-8E50-541434B50C7F}" type="parTrans" cxnId="{E422B93C-9A28-4EE6-96F1-56A64943BF0F}">
      <dgm:prSet/>
      <dgm:spPr/>
      <dgm:t>
        <a:bodyPr/>
        <a:lstStyle/>
        <a:p>
          <a:endParaRPr lang="ru-RU"/>
        </a:p>
      </dgm:t>
    </dgm:pt>
    <dgm:pt modelId="{CCB3A739-4BD2-4CF2-95D5-B53BC1BE0513}" type="sibTrans" cxnId="{E422B93C-9A28-4EE6-96F1-56A64943BF0F}">
      <dgm:prSet/>
      <dgm:spPr/>
      <dgm:t>
        <a:bodyPr/>
        <a:lstStyle/>
        <a:p>
          <a:endParaRPr lang="ru-RU"/>
        </a:p>
      </dgm:t>
    </dgm:pt>
    <dgm:pt modelId="{1D3A88CC-FF4E-4BD2-B992-40D4E29591F8}" type="pres">
      <dgm:prSet presAssocID="{9A89F5A4-0919-4186-9839-E9A1986A83D3}" presName="linear" presStyleCnt="0">
        <dgm:presLayoutVars>
          <dgm:animLvl val="lvl"/>
          <dgm:resizeHandles val="exact"/>
        </dgm:presLayoutVars>
      </dgm:prSet>
      <dgm:spPr/>
    </dgm:pt>
    <dgm:pt modelId="{B18990CC-4650-4DA1-AFC5-1BAA0D5E114F}" type="pres">
      <dgm:prSet presAssocID="{B42EB99E-06A8-42CB-B282-1A4EE7B2A69D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F435D76E-E851-441C-B140-C05D91D06029}" type="pres">
      <dgm:prSet presAssocID="{2BEC51C1-26B8-41E4-A8B8-9E8C10BE5264}" presName="spacer" presStyleCnt="0"/>
      <dgm:spPr/>
    </dgm:pt>
    <dgm:pt modelId="{7F980240-3AFF-430F-9285-78D7C1F0FF95}" type="pres">
      <dgm:prSet presAssocID="{DCAA2578-529B-4337-B2BF-98ABF29EBF48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B1B5A42C-F86C-4409-885D-51DDE41C542E}" type="pres">
      <dgm:prSet presAssocID="{72BA7801-33B4-4AA0-B847-4A6FF02B1EBB}" presName="spacer" presStyleCnt="0"/>
      <dgm:spPr/>
    </dgm:pt>
    <dgm:pt modelId="{CBB8C20A-AD68-4169-8065-25F7C3A1E985}" type="pres">
      <dgm:prSet presAssocID="{53484FAC-5A90-4874-9089-6EF9FFE0ACF9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F9C01C5D-317A-4B1B-8D36-CA8C26AFCB1F}" type="pres">
      <dgm:prSet presAssocID="{7C648FC2-076F-4528-BD70-FE7DA5CB2C9D}" presName="spacer" presStyleCnt="0"/>
      <dgm:spPr/>
    </dgm:pt>
    <dgm:pt modelId="{CF05523C-15A4-41C7-A287-D98306845691}" type="pres">
      <dgm:prSet presAssocID="{046CC1C9-F8C1-4880-9011-9BE1A2CD3F51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098C4A29-F8AD-4BC9-BA95-41AF1629F386}" type="pres">
      <dgm:prSet presAssocID="{1ACD8A89-2733-406F-A5D4-F551C61DC7D8}" presName="spacer" presStyleCnt="0"/>
      <dgm:spPr/>
    </dgm:pt>
    <dgm:pt modelId="{BCE8BFAF-9F21-42A3-99C9-0D52707CB9BE}" type="pres">
      <dgm:prSet presAssocID="{E21B715A-A395-4792-BF23-E5A346D823AA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65A29FB4-2C1A-4D97-BA36-4EB1FD841001}" srcId="{9A89F5A4-0919-4186-9839-E9A1986A83D3}" destId="{DCAA2578-529B-4337-B2BF-98ABF29EBF48}" srcOrd="1" destOrd="0" parTransId="{8ED0D70D-AA15-44CB-8FF9-BEA2C2D307A2}" sibTransId="{72BA7801-33B4-4AA0-B847-4A6FF02B1EBB}"/>
    <dgm:cxn modelId="{8C0F12FD-6FF6-4EEA-AD40-E8CE36D22C9F}" srcId="{9A89F5A4-0919-4186-9839-E9A1986A83D3}" destId="{046CC1C9-F8C1-4880-9011-9BE1A2CD3F51}" srcOrd="3" destOrd="0" parTransId="{F625C7EB-A91C-4637-80E4-B20066547C08}" sibTransId="{1ACD8A89-2733-406F-A5D4-F551C61DC7D8}"/>
    <dgm:cxn modelId="{833FE2BA-F9CC-4043-A73B-7961C17652A4}" type="presOf" srcId="{B42EB99E-06A8-42CB-B282-1A4EE7B2A69D}" destId="{B18990CC-4650-4DA1-AFC5-1BAA0D5E114F}" srcOrd="0" destOrd="0" presId="urn:microsoft.com/office/officeart/2005/8/layout/vList2"/>
    <dgm:cxn modelId="{FCF042AE-F792-494E-8CB3-DB67A6288AF9}" type="presOf" srcId="{DCAA2578-529B-4337-B2BF-98ABF29EBF48}" destId="{7F980240-3AFF-430F-9285-78D7C1F0FF95}" srcOrd="0" destOrd="0" presId="urn:microsoft.com/office/officeart/2005/8/layout/vList2"/>
    <dgm:cxn modelId="{84B1514F-15B6-41B6-A757-A8C0EA5A13E8}" type="presOf" srcId="{046CC1C9-F8C1-4880-9011-9BE1A2CD3F51}" destId="{CF05523C-15A4-41C7-A287-D98306845691}" srcOrd="0" destOrd="0" presId="urn:microsoft.com/office/officeart/2005/8/layout/vList2"/>
    <dgm:cxn modelId="{CB42AF4F-B629-4723-BF6C-E2A451B63326}" type="presOf" srcId="{53484FAC-5A90-4874-9089-6EF9FFE0ACF9}" destId="{CBB8C20A-AD68-4169-8065-25F7C3A1E985}" srcOrd="0" destOrd="0" presId="urn:microsoft.com/office/officeart/2005/8/layout/vList2"/>
    <dgm:cxn modelId="{F537CC44-97F6-4C6A-B3D4-721D59CBFAE8}" srcId="{9A89F5A4-0919-4186-9839-E9A1986A83D3}" destId="{53484FAC-5A90-4874-9089-6EF9FFE0ACF9}" srcOrd="2" destOrd="0" parTransId="{E0818B8D-9C31-4CC8-9704-BCD88DD8C7FE}" sibTransId="{7C648FC2-076F-4528-BD70-FE7DA5CB2C9D}"/>
    <dgm:cxn modelId="{2F6A6ACD-1AB8-402E-BE5C-5213CC386BE6}" srcId="{9A89F5A4-0919-4186-9839-E9A1986A83D3}" destId="{B42EB99E-06A8-42CB-B282-1A4EE7B2A69D}" srcOrd="0" destOrd="0" parTransId="{A387751D-4FCD-4EC8-A0E9-9E0648D171EF}" sibTransId="{2BEC51C1-26B8-41E4-A8B8-9E8C10BE5264}"/>
    <dgm:cxn modelId="{E422B93C-9A28-4EE6-96F1-56A64943BF0F}" srcId="{9A89F5A4-0919-4186-9839-E9A1986A83D3}" destId="{E21B715A-A395-4792-BF23-E5A346D823AA}" srcOrd="4" destOrd="0" parTransId="{42847C38-0E6F-4118-8E50-541434B50C7F}" sibTransId="{CCB3A739-4BD2-4CF2-95D5-B53BC1BE0513}"/>
    <dgm:cxn modelId="{2F4D06B0-4DED-4548-AA79-ECAB73465428}" type="presOf" srcId="{E21B715A-A395-4792-BF23-E5A346D823AA}" destId="{BCE8BFAF-9F21-42A3-99C9-0D52707CB9BE}" srcOrd="0" destOrd="0" presId="urn:microsoft.com/office/officeart/2005/8/layout/vList2"/>
    <dgm:cxn modelId="{583A2F9C-4BA4-44CC-A7E6-0F5CEC8205D4}" type="presOf" srcId="{9A89F5A4-0919-4186-9839-E9A1986A83D3}" destId="{1D3A88CC-FF4E-4BD2-B992-40D4E29591F8}" srcOrd="0" destOrd="0" presId="urn:microsoft.com/office/officeart/2005/8/layout/vList2"/>
    <dgm:cxn modelId="{30EB5512-742E-4DDF-90D5-231597F03E4D}" type="presParOf" srcId="{1D3A88CC-FF4E-4BD2-B992-40D4E29591F8}" destId="{B18990CC-4650-4DA1-AFC5-1BAA0D5E114F}" srcOrd="0" destOrd="0" presId="urn:microsoft.com/office/officeart/2005/8/layout/vList2"/>
    <dgm:cxn modelId="{BEDD464D-6AC5-48FE-BF34-48B512FFD2D1}" type="presParOf" srcId="{1D3A88CC-FF4E-4BD2-B992-40D4E29591F8}" destId="{F435D76E-E851-441C-B140-C05D91D06029}" srcOrd="1" destOrd="0" presId="urn:microsoft.com/office/officeart/2005/8/layout/vList2"/>
    <dgm:cxn modelId="{F9F9F2DA-45DE-49D3-B4B8-83607254FFB3}" type="presParOf" srcId="{1D3A88CC-FF4E-4BD2-B992-40D4E29591F8}" destId="{7F980240-3AFF-430F-9285-78D7C1F0FF95}" srcOrd="2" destOrd="0" presId="urn:microsoft.com/office/officeart/2005/8/layout/vList2"/>
    <dgm:cxn modelId="{41E9255F-7FE0-42FE-9AF8-8D95AE12216B}" type="presParOf" srcId="{1D3A88CC-FF4E-4BD2-B992-40D4E29591F8}" destId="{B1B5A42C-F86C-4409-885D-51DDE41C542E}" srcOrd="3" destOrd="0" presId="urn:microsoft.com/office/officeart/2005/8/layout/vList2"/>
    <dgm:cxn modelId="{B58D4473-534C-4474-9150-410D74BE4B56}" type="presParOf" srcId="{1D3A88CC-FF4E-4BD2-B992-40D4E29591F8}" destId="{CBB8C20A-AD68-4169-8065-25F7C3A1E985}" srcOrd="4" destOrd="0" presId="urn:microsoft.com/office/officeart/2005/8/layout/vList2"/>
    <dgm:cxn modelId="{CE9C7539-D400-4D6D-919F-6CA16DD509E8}" type="presParOf" srcId="{1D3A88CC-FF4E-4BD2-B992-40D4E29591F8}" destId="{F9C01C5D-317A-4B1B-8D36-CA8C26AFCB1F}" srcOrd="5" destOrd="0" presId="urn:microsoft.com/office/officeart/2005/8/layout/vList2"/>
    <dgm:cxn modelId="{577C26EF-E5C4-42E2-B0E6-B7F99BA55F0C}" type="presParOf" srcId="{1D3A88CC-FF4E-4BD2-B992-40D4E29591F8}" destId="{CF05523C-15A4-41C7-A287-D98306845691}" srcOrd="6" destOrd="0" presId="urn:microsoft.com/office/officeart/2005/8/layout/vList2"/>
    <dgm:cxn modelId="{8EE33BDF-59C7-4B09-B62B-80B2724C2A4C}" type="presParOf" srcId="{1D3A88CC-FF4E-4BD2-B992-40D4E29591F8}" destId="{098C4A29-F8AD-4BC9-BA95-41AF1629F386}" srcOrd="7" destOrd="0" presId="urn:microsoft.com/office/officeart/2005/8/layout/vList2"/>
    <dgm:cxn modelId="{1B91E873-FA78-4164-B9EB-70BDA4870EB5}" type="presParOf" srcId="{1D3A88CC-FF4E-4BD2-B992-40D4E29591F8}" destId="{BCE8BFAF-9F21-42A3-99C9-0D52707CB9BE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FD6831E2-3399-44F6-868A-C2EFB7D5C01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159D8ED9-6F47-4AE8-8659-7B3A3FF5053B}">
      <dgm:prSet/>
      <dgm:spPr/>
      <dgm:t>
        <a:bodyPr/>
        <a:lstStyle/>
        <a:p>
          <a:pPr rtl="0"/>
          <a:r>
            <a:rPr lang="ru-RU" baseline="0" smtClean="0"/>
            <a:t>1) внешние факторы.</a:t>
          </a:r>
          <a:endParaRPr lang="ru-RU"/>
        </a:p>
      </dgm:t>
    </dgm:pt>
    <dgm:pt modelId="{F3F5364F-81AD-4B01-9569-BC81CE5735FC}" type="parTrans" cxnId="{E2B5A91B-293F-4A4F-AF9B-0067B851A1AE}">
      <dgm:prSet/>
      <dgm:spPr/>
      <dgm:t>
        <a:bodyPr/>
        <a:lstStyle/>
        <a:p>
          <a:endParaRPr lang="ru-RU"/>
        </a:p>
      </dgm:t>
    </dgm:pt>
    <dgm:pt modelId="{F702D6DF-F51D-4B85-9E13-96C1E5129DD9}" type="sibTrans" cxnId="{E2B5A91B-293F-4A4F-AF9B-0067B851A1AE}">
      <dgm:prSet/>
      <dgm:spPr/>
      <dgm:t>
        <a:bodyPr/>
        <a:lstStyle/>
        <a:p>
          <a:endParaRPr lang="ru-RU"/>
        </a:p>
      </dgm:t>
    </dgm:pt>
    <dgm:pt modelId="{F67477E5-95A6-449A-8A6F-AC984933F02B}">
      <dgm:prSet/>
      <dgm:spPr/>
      <dgm:t>
        <a:bodyPr/>
        <a:lstStyle/>
        <a:p>
          <a:pPr rtl="0"/>
          <a:r>
            <a:rPr lang="ru-RU" baseline="0" smtClean="0"/>
            <a:t>2) личностно-мотивационные факторы;</a:t>
          </a:r>
          <a:endParaRPr lang="ru-RU"/>
        </a:p>
      </dgm:t>
    </dgm:pt>
    <dgm:pt modelId="{C6899360-52C7-4317-BFB6-ECD32FCF5B9C}" type="parTrans" cxnId="{48409AA3-6B7D-4552-98A0-9581E15B3080}">
      <dgm:prSet/>
      <dgm:spPr/>
      <dgm:t>
        <a:bodyPr/>
        <a:lstStyle/>
        <a:p>
          <a:endParaRPr lang="ru-RU"/>
        </a:p>
      </dgm:t>
    </dgm:pt>
    <dgm:pt modelId="{FA6C9B0B-DC1D-4DFB-8A35-C86C3E518DFA}" type="sibTrans" cxnId="{48409AA3-6B7D-4552-98A0-9581E15B3080}">
      <dgm:prSet/>
      <dgm:spPr/>
      <dgm:t>
        <a:bodyPr/>
        <a:lstStyle/>
        <a:p>
          <a:endParaRPr lang="ru-RU"/>
        </a:p>
      </dgm:t>
    </dgm:pt>
    <dgm:pt modelId="{43387D87-9BA7-4B23-94D9-C453EE07B7AA}" type="pres">
      <dgm:prSet presAssocID="{FD6831E2-3399-44F6-868A-C2EFB7D5C012}" presName="linear" presStyleCnt="0">
        <dgm:presLayoutVars>
          <dgm:animLvl val="lvl"/>
          <dgm:resizeHandles val="exact"/>
        </dgm:presLayoutVars>
      </dgm:prSet>
      <dgm:spPr/>
    </dgm:pt>
    <dgm:pt modelId="{83567D19-E2BC-4891-8557-ADF51C270FAB}" type="pres">
      <dgm:prSet presAssocID="{159D8ED9-6F47-4AE8-8659-7B3A3FF5053B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CB55092D-5FBD-4837-8062-B83CCD6812D1}" type="pres">
      <dgm:prSet presAssocID="{F702D6DF-F51D-4B85-9E13-96C1E5129DD9}" presName="spacer" presStyleCnt="0"/>
      <dgm:spPr/>
    </dgm:pt>
    <dgm:pt modelId="{AF2245F7-CB36-4BE0-BAB9-241A4B0D6B87}" type="pres">
      <dgm:prSet presAssocID="{F67477E5-95A6-449A-8A6F-AC984933F02B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BCC81014-0172-4901-83B8-B40DBCBAE1A2}" type="presOf" srcId="{159D8ED9-6F47-4AE8-8659-7B3A3FF5053B}" destId="{83567D19-E2BC-4891-8557-ADF51C270FAB}" srcOrd="0" destOrd="0" presId="urn:microsoft.com/office/officeart/2005/8/layout/vList2"/>
    <dgm:cxn modelId="{6554D522-E976-4F72-AA1C-ECA8B27E62A0}" type="presOf" srcId="{F67477E5-95A6-449A-8A6F-AC984933F02B}" destId="{AF2245F7-CB36-4BE0-BAB9-241A4B0D6B87}" srcOrd="0" destOrd="0" presId="urn:microsoft.com/office/officeart/2005/8/layout/vList2"/>
    <dgm:cxn modelId="{58F2258F-1886-455B-85D8-A9C4E0E5F7B6}" type="presOf" srcId="{FD6831E2-3399-44F6-868A-C2EFB7D5C012}" destId="{43387D87-9BA7-4B23-94D9-C453EE07B7AA}" srcOrd="0" destOrd="0" presId="urn:microsoft.com/office/officeart/2005/8/layout/vList2"/>
    <dgm:cxn modelId="{E2B5A91B-293F-4A4F-AF9B-0067B851A1AE}" srcId="{FD6831E2-3399-44F6-868A-C2EFB7D5C012}" destId="{159D8ED9-6F47-4AE8-8659-7B3A3FF5053B}" srcOrd="0" destOrd="0" parTransId="{F3F5364F-81AD-4B01-9569-BC81CE5735FC}" sibTransId="{F702D6DF-F51D-4B85-9E13-96C1E5129DD9}"/>
    <dgm:cxn modelId="{48409AA3-6B7D-4552-98A0-9581E15B3080}" srcId="{FD6831E2-3399-44F6-868A-C2EFB7D5C012}" destId="{F67477E5-95A6-449A-8A6F-AC984933F02B}" srcOrd="1" destOrd="0" parTransId="{C6899360-52C7-4317-BFB6-ECD32FCF5B9C}" sibTransId="{FA6C9B0B-DC1D-4DFB-8A35-C86C3E518DFA}"/>
    <dgm:cxn modelId="{C292142D-6B14-424B-B830-CB8739D54056}" type="presParOf" srcId="{43387D87-9BA7-4B23-94D9-C453EE07B7AA}" destId="{83567D19-E2BC-4891-8557-ADF51C270FAB}" srcOrd="0" destOrd="0" presId="urn:microsoft.com/office/officeart/2005/8/layout/vList2"/>
    <dgm:cxn modelId="{AD1E1F50-694E-4E43-8E69-A47B425E4C91}" type="presParOf" srcId="{43387D87-9BA7-4B23-94D9-C453EE07B7AA}" destId="{CB55092D-5FBD-4837-8062-B83CCD6812D1}" srcOrd="1" destOrd="0" presId="urn:microsoft.com/office/officeart/2005/8/layout/vList2"/>
    <dgm:cxn modelId="{EF9E259F-AE23-4783-8001-9F4D08A82135}" type="presParOf" srcId="{43387D87-9BA7-4B23-94D9-C453EE07B7AA}" destId="{AF2245F7-CB36-4BE0-BAB9-241A4B0D6B87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810AA8D4-1B63-45D6-BE40-0EA7CF933A4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2284C2FD-0BAD-4D4B-A852-7E699E7F4253}">
      <dgm:prSet/>
      <dgm:spPr/>
      <dgm:t>
        <a:bodyPr/>
        <a:lstStyle/>
        <a:p>
          <a:pPr rtl="0"/>
          <a:r>
            <a:rPr lang="ru-RU" baseline="0" smtClean="0"/>
            <a:t>общие;</a:t>
          </a:r>
          <a:endParaRPr lang="ru-RU"/>
        </a:p>
      </dgm:t>
    </dgm:pt>
    <dgm:pt modelId="{1AD59FCD-A53F-4F66-BDCA-306ED9A65999}" type="parTrans" cxnId="{94BCD4BB-9F27-44E3-9E9F-CAA0D17AE0E0}">
      <dgm:prSet/>
      <dgm:spPr/>
      <dgm:t>
        <a:bodyPr/>
        <a:lstStyle/>
        <a:p>
          <a:endParaRPr lang="ru-RU"/>
        </a:p>
      </dgm:t>
    </dgm:pt>
    <dgm:pt modelId="{58FD8234-5AC9-46F6-8313-95D059C17CDD}" type="sibTrans" cxnId="{94BCD4BB-9F27-44E3-9E9F-CAA0D17AE0E0}">
      <dgm:prSet/>
      <dgm:spPr/>
      <dgm:t>
        <a:bodyPr/>
        <a:lstStyle/>
        <a:p>
          <a:endParaRPr lang="ru-RU"/>
        </a:p>
      </dgm:t>
    </dgm:pt>
    <dgm:pt modelId="{48277D62-671C-43C3-AAB6-450F9633E158}">
      <dgm:prSet/>
      <dgm:spPr/>
      <dgm:t>
        <a:bodyPr/>
        <a:lstStyle/>
        <a:p>
          <a:pPr rtl="0"/>
          <a:r>
            <a:rPr lang="ru-RU" baseline="0" smtClean="0"/>
            <a:t>специфические.</a:t>
          </a:r>
          <a:endParaRPr lang="ru-RU"/>
        </a:p>
      </dgm:t>
    </dgm:pt>
    <dgm:pt modelId="{EADBB80A-5BFE-4DF9-85E6-587D69DDF27F}" type="parTrans" cxnId="{59FF9AA4-FDAF-4CF4-B7D3-D3FEFD7F0B78}">
      <dgm:prSet/>
      <dgm:spPr/>
      <dgm:t>
        <a:bodyPr/>
        <a:lstStyle/>
        <a:p>
          <a:endParaRPr lang="ru-RU"/>
        </a:p>
      </dgm:t>
    </dgm:pt>
    <dgm:pt modelId="{D7986D5A-0067-4BFD-9E38-8294B306B45F}" type="sibTrans" cxnId="{59FF9AA4-FDAF-4CF4-B7D3-D3FEFD7F0B78}">
      <dgm:prSet/>
      <dgm:spPr/>
      <dgm:t>
        <a:bodyPr/>
        <a:lstStyle/>
        <a:p>
          <a:endParaRPr lang="ru-RU"/>
        </a:p>
      </dgm:t>
    </dgm:pt>
    <dgm:pt modelId="{CEFDF22E-7EFD-422E-9784-9FE0AC7364C9}" type="pres">
      <dgm:prSet presAssocID="{810AA8D4-1B63-45D6-BE40-0EA7CF933A43}" presName="linear" presStyleCnt="0">
        <dgm:presLayoutVars>
          <dgm:animLvl val="lvl"/>
          <dgm:resizeHandles val="exact"/>
        </dgm:presLayoutVars>
      </dgm:prSet>
      <dgm:spPr/>
    </dgm:pt>
    <dgm:pt modelId="{49940A05-7BBF-404F-A70A-E63FDFFF4E4E}" type="pres">
      <dgm:prSet presAssocID="{2284C2FD-0BAD-4D4B-A852-7E699E7F4253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22E41130-DB26-4645-B4AC-EC5D4E977CEA}" type="pres">
      <dgm:prSet presAssocID="{58FD8234-5AC9-46F6-8313-95D059C17CDD}" presName="spacer" presStyleCnt="0"/>
      <dgm:spPr/>
    </dgm:pt>
    <dgm:pt modelId="{45387CE7-9954-4D4E-B636-23FCEBF59B91}" type="pres">
      <dgm:prSet presAssocID="{48277D62-671C-43C3-AAB6-450F9633E158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59FF9AA4-FDAF-4CF4-B7D3-D3FEFD7F0B78}" srcId="{810AA8D4-1B63-45D6-BE40-0EA7CF933A43}" destId="{48277D62-671C-43C3-AAB6-450F9633E158}" srcOrd="1" destOrd="0" parTransId="{EADBB80A-5BFE-4DF9-85E6-587D69DDF27F}" sibTransId="{D7986D5A-0067-4BFD-9E38-8294B306B45F}"/>
    <dgm:cxn modelId="{8181EF24-88D3-47D5-9BD8-E68D4AA46F66}" type="presOf" srcId="{2284C2FD-0BAD-4D4B-A852-7E699E7F4253}" destId="{49940A05-7BBF-404F-A70A-E63FDFFF4E4E}" srcOrd="0" destOrd="0" presId="urn:microsoft.com/office/officeart/2005/8/layout/vList2"/>
    <dgm:cxn modelId="{B5905D8D-EB91-4441-80B7-8B511AA132C5}" type="presOf" srcId="{48277D62-671C-43C3-AAB6-450F9633E158}" destId="{45387CE7-9954-4D4E-B636-23FCEBF59B91}" srcOrd="0" destOrd="0" presId="urn:microsoft.com/office/officeart/2005/8/layout/vList2"/>
    <dgm:cxn modelId="{E4A77565-2084-4B40-AE76-40256ED14D5B}" type="presOf" srcId="{810AA8D4-1B63-45D6-BE40-0EA7CF933A43}" destId="{CEFDF22E-7EFD-422E-9784-9FE0AC7364C9}" srcOrd="0" destOrd="0" presId="urn:microsoft.com/office/officeart/2005/8/layout/vList2"/>
    <dgm:cxn modelId="{94BCD4BB-9F27-44E3-9E9F-CAA0D17AE0E0}" srcId="{810AA8D4-1B63-45D6-BE40-0EA7CF933A43}" destId="{2284C2FD-0BAD-4D4B-A852-7E699E7F4253}" srcOrd="0" destOrd="0" parTransId="{1AD59FCD-A53F-4F66-BDCA-306ED9A65999}" sibTransId="{58FD8234-5AC9-46F6-8313-95D059C17CDD}"/>
    <dgm:cxn modelId="{8AE4533E-AD3A-4646-9050-20C512425B5D}" type="presParOf" srcId="{CEFDF22E-7EFD-422E-9784-9FE0AC7364C9}" destId="{49940A05-7BBF-404F-A70A-E63FDFFF4E4E}" srcOrd="0" destOrd="0" presId="urn:microsoft.com/office/officeart/2005/8/layout/vList2"/>
    <dgm:cxn modelId="{FCEB313D-BB4F-4699-8C96-5F408D314A16}" type="presParOf" srcId="{CEFDF22E-7EFD-422E-9784-9FE0AC7364C9}" destId="{22E41130-DB26-4645-B4AC-EC5D4E977CEA}" srcOrd="1" destOrd="0" presId="urn:microsoft.com/office/officeart/2005/8/layout/vList2"/>
    <dgm:cxn modelId="{EAA5EB56-2B1E-47C3-BC41-67616C01F368}" type="presParOf" srcId="{CEFDF22E-7EFD-422E-9784-9FE0AC7364C9}" destId="{45387CE7-9954-4D4E-B636-23FCEBF59B91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A3F09AC6-3287-4C40-8826-8CD11A5EB8C9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A724DACB-F428-4DB0-B580-7646C06FD828}">
      <dgm:prSet/>
      <dgm:spPr/>
      <dgm:t>
        <a:bodyPr/>
        <a:lstStyle/>
        <a:p>
          <a:pPr rtl="0"/>
          <a:r>
            <a:rPr lang="ru-RU" baseline="0" smtClean="0"/>
            <a:t>- стабильность экономического развития;</a:t>
          </a:r>
          <a:endParaRPr lang="ru-RU"/>
        </a:p>
      </dgm:t>
    </dgm:pt>
    <dgm:pt modelId="{A36D2370-255F-4BC8-9A88-5ADDBD2677B0}" type="parTrans" cxnId="{8BC842B6-E649-4A2F-AAC6-79AB3370BBD6}">
      <dgm:prSet/>
      <dgm:spPr/>
      <dgm:t>
        <a:bodyPr/>
        <a:lstStyle/>
        <a:p>
          <a:endParaRPr lang="ru-RU"/>
        </a:p>
      </dgm:t>
    </dgm:pt>
    <dgm:pt modelId="{0D8B7D7F-ED2A-4031-8FDA-626B38361058}" type="sibTrans" cxnId="{8BC842B6-E649-4A2F-AAC6-79AB3370BBD6}">
      <dgm:prSet/>
      <dgm:spPr/>
      <dgm:t>
        <a:bodyPr/>
        <a:lstStyle/>
        <a:p>
          <a:endParaRPr lang="ru-RU"/>
        </a:p>
      </dgm:t>
    </dgm:pt>
    <dgm:pt modelId="{0183425A-B4A0-46FE-B066-81AC6BA83ACC}">
      <dgm:prSet/>
      <dgm:spPr/>
      <dgm:t>
        <a:bodyPr/>
        <a:lstStyle/>
        <a:p>
          <a:pPr rtl="0"/>
          <a:r>
            <a:rPr lang="ru-RU" baseline="0" smtClean="0"/>
            <a:t>- темпы социально-демографического развития;</a:t>
          </a:r>
          <a:endParaRPr lang="ru-RU"/>
        </a:p>
      </dgm:t>
    </dgm:pt>
    <dgm:pt modelId="{BE8B74C0-CEFE-458A-886F-DB01C41F761E}" type="parTrans" cxnId="{F79AE33D-47E3-4441-BAEB-7B1A075FD050}">
      <dgm:prSet/>
      <dgm:spPr/>
      <dgm:t>
        <a:bodyPr/>
        <a:lstStyle/>
        <a:p>
          <a:endParaRPr lang="ru-RU"/>
        </a:p>
      </dgm:t>
    </dgm:pt>
    <dgm:pt modelId="{363AE3F9-B1AF-44A5-9AED-FBAA5AD84AD7}" type="sibTrans" cxnId="{F79AE33D-47E3-4441-BAEB-7B1A075FD050}">
      <dgm:prSet/>
      <dgm:spPr/>
      <dgm:t>
        <a:bodyPr/>
        <a:lstStyle/>
        <a:p>
          <a:endParaRPr lang="ru-RU"/>
        </a:p>
      </dgm:t>
    </dgm:pt>
    <dgm:pt modelId="{4239AFA3-D232-4407-80E3-EA1757022669}">
      <dgm:prSet/>
      <dgm:spPr/>
      <dgm:t>
        <a:bodyPr/>
        <a:lstStyle/>
        <a:p>
          <a:pPr rtl="0"/>
          <a:r>
            <a:rPr lang="ru-RU" baseline="0" smtClean="0"/>
            <a:t>- темпы научно-технического развития и нововведений;</a:t>
          </a:r>
          <a:endParaRPr lang="ru-RU"/>
        </a:p>
      </dgm:t>
    </dgm:pt>
    <dgm:pt modelId="{CCA666F6-E094-4047-9930-581EB0C748DD}" type="parTrans" cxnId="{8B63AEA6-5352-4E1F-929D-A72CF829E680}">
      <dgm:prSet/>
      <dgm:spPr/>
      <dgm:t>
        <a:bodyPr/>
        <a:lstStyle/>
        <a:p>
          <a:endParaRPr lang="ru-RU"/>
        </a:p>
      </dgm:t>
    </dgm:pt>
    <dgm:pt modelId="{860550F3-0F85-4F28-A711-AD4C97DE37ED}" type="sibTrans" cxnId="{8B63AEA6-5352-4E1F-929D-A72CF829E680}">
      <dgm:prSet/>
      <dgm:spPr/>
      <dgm:t>
        <a:bodyPr/>
        <a:lstStyle/>
        <a:p>
          <a:endParaRPr lang="ru-RU"/>
        </a:p>
      </dgm:t>
    </dgm:pt>
    <dgm:pt modelId="{D0D4BD51-3ED6-4D1F-8CC7-12345AFD489B}">
      <dgm:prSet/>
      <dgm:spPr/>
      <dgm:t>
        <a:bodyPr/>
        <a:lstStyle/>
        <a:p>
          <a:pPr rtl="0"/>
          <a:r>
            <a:rPr lang="ru-RU" baseline="0" smtClean="0"/>
            <a:t>- степень политической стабильности;</a:t>
          </a:r>
          <a:endParaRPr lang="ru-RU"/>
        </a:p>
      </dgm:t>
    </dgm:pt>
    <dgm:pt modelId="{18848BE6-BC71-40D8-A0C8-CCF333ADF20F}" type="parTrans" cxnId="{88541E83-4624-4E80-AACE-E665849D02CA}">
      <dgm:prSet/>
      <dgm:spPr/>
      <dgm:t>
        <a:bodyPr/>
        <a:lstStyle/>
        <a:p>
          <a:endParaRPr lang="ru-RU"/>
        </a:p>
      </dgm:t>
    </dgm:pt>
    <dgm:pt modelId="{12ECB2F0-E817-47FD-8FDE-14CFEEA25854}" type="sibTrans" cxnId="{88541E83-4624-4E80-AACE-E665849D02CA}">
      <dgm:prSet/>
      <dgm:spPr/>
      <dgm:t>
        <a:bodyPr/>
        <a:lstStyle/>
        <a:p>
          <a:endParaRPr lang="ru-RU"/>
        </a:p>
      </dgm:t>
    </dgm:pt>
    <dgm:pt modelId="{7877B817-6B0D-473B-866D-75C0D61A9D19}">
      <dgm:prSet/>
      <dgm:spPr/>
      <dgm:t>
        <a:bodyPr/>
        <a:lstStyle/>
        <a:p>
          <a:pPr rtl="0"/>
          <a:r>
            <a:rPr lang="ru-RU" baseline="0" smtClean="0"/>
            <a:t>- состояние инвестиционного климата;</a:t>
          </a:r>
          <a:endParaRPr lang="ru-RU"/>
        </a:p>
      </dgm:t>
    </dgm:pt>
    <dgm:pt modelId="{44B99825-D5E7-4814-B236-5056D35994CB}" type="parTrans" cxnId="{809F6DAA-3547-4B1B-9A1D-AAC5C06CB446}">
      <dgm:prSet/>
      <dgm:spPr/>
      <dgm:t>
        <a:bodyPr/>
        <a:lstStyle/>
        <a:p>
          <a:endParaRPr lang="ru-RU"/>
        </a:p>
      </dgm:t>
    </dgm:pt>
    <dgm:pt modelId="{C4543952-8391-446D-AD53-3C83708B344B}" type="sibTrans" cxnId="{809F6DAA-3547-4B1B-9A1D-AAC5C06CB446}">
      <dgm:prSet/>
      <dgm:spPr/>
      <dgm:t>
        <a:bodyPr/>
        <a:lstStyle/>
        <a:p>
          <a:endParaRPr lang="ru-RU"/>
        </a:p>
      </dgm:t>
    </dgm:pt>
    <dgm:pt modelId="{6D6F5480-06DF-49D3-9313-2A8010775572}">
      <dgm:prSet/>
      <dgm:spPr/>
      <dgm:t>
        <a:bodyPr/>
        <a:lstStyle/>
        <a:p>
          <a:pPr rtl="0"/>
          <a:r>
            <a:rPr lang="ru-RU" baseline="0" smtClean="0"/>
            <a:t>- окружающую среду и экологию;</a:t>
          </a:r>
          <a:endParaRPr lang="ru-RU"/>
        </a:p>
      </dgm:t>
    </dgm:pt>
    <dgm:pt modelId="{500D3ADD-33E6-47BC-A9CB-557CF7EA0153}" type="parTrans" cxnId="{FC63FCEC-A976-4481-BAAA-69712FC8D81B}">
      <dgm:prSet/>
      <dgm:spPr/>
      <dgm:t>
        <a:bodyPr/>
        <a:lstStyle/>
        <a:p>
          <a:endParaRPr lang="ru-RU"/>
        </a:p>
      </dgm:t>
    </dgm:pt>
    <dgm:pt modelId="{D23D4369-B25B-49CD-AA8D-546882612BD3}" type="sibTrans" cxnId="{FC63FCEC-A976-4481-BAAA-69712FC8D81B}">
      <dgm:prSet/>
      <dgm:spPr/>
      <dgm:t>
        <a:bodyPr/>
        <a:lstStyle/>
        <a:p>
          <a:endParaRPr lang="ru-RU"/>
        </a:p>
      </dgm:t>
    </dgm:pt>
    <dgm:pt modelId="{7C7B324B-39EF-4ED5-B732-2B3D732B947F}">
      <dgm:prSet/>
      <dgm:spPr/>
      <dgm:t>
        <a:bodyPr/>
        <a:lstStyle/>
        <a:p>
          <a:pPr rtl="0"/>
          <a:r>
            <a:rPr lang="ru-RU" baseline="0" smtClean="0"/>
            <a:t>- степень безопасности;</a:t>
          </a:r>
          <a:endParaRPr lang="ru-RU"/>
        </a:p>
      </dgm:t>
    </dgm:pt>
    <dgm:pt modelId="{08063FD6-EF52-48B0-BCC9-2F7378E6E2A7}" type="parTrans" cxnId="{9EADD831-340E-4285-B238-6B323D721DF3}">
      <dgm:prSet/>
      <dgm:spPr/>
      <dgm:t>
        <a:bodyPr/>
        <a:lstStyle/>
        <a:p>
          <a:endParaRPr lang="ru-RU"/>
        </a:p>
      </dgm:t>
    </dgm:pt>
    <dgm:pt modelId="{86A8A725-3D1B-4EBB-B639-98B1CA417F99}" type="sibTrans" cxnId="{9EADD831-340E-4285-B238-6B323D721DF3}">
      <dgm:prSet/>
      <dgm:spPr/>
      <dgm:t>
        <a:bodyPr/>
        <a:lstStyle/>
        <a:p>
          <a:endParaRPr lang="ru-RU"/>
        </a:p>
      </dgm:t>
    </dgm:pt>
    <dgm:pt modelId="{8BCE2881-AD8C-4015-92C8-4083538338DC}">
      <dgm:prSet/>
      <dgm:spPr/>
      <dgm:t>
        <a:bodyPr/>
        <a:lstStyle/>
        <a:p>
          <a:pPr rtl="0"/>
          <a:r>
            <a:rPr lang="ru-RU" baseline="0" smtClean="0"/>
            <a:t>- развитие деловой активности;</a:t>
          </a:r>
          <a:endParaRPr lang="ru-RU"/>
        </a:p>
      </dgm:t>
    </dgm:pt>
    <dgm:pt modelId="{92453BA6-B9A4-4E81-80D2-601F91E20F15}" type="parTrans" cxnId="{9542DC2E-B420-4B70-B355-16DC74B39485}">
      <dgm:prSet/>
      <dgm:spPr/>
      <dgm:t>
        <a:bodyPr/>
        <a:lstStyle/>
        <a:p>
          <a:endParaRPr lang="ru-RU"/>
        </a:p>
      </dgm:t>
    </dgm:pt>
    <dgm:pt modelId="{1E6EC68B-0EB3-47D9-A5BB-7A89284845BE}" type="sibTrans" cxnId="{9542DC2E-B420-4B70-B355-16DC74B39485}">
      <dgm:prSet/>
      <dgm:spPr/>
      <dgm:t>
        <a:bodyPr/>
        <a:lstStyle/>
        <a:p>
          <a:endParaRPr lang="ru-RU"/>
        </a:p>
      </dgm:t>
    </dgm:pt>
    <dgm:pt modelId="{1BCAAEAA-7B4E-4E3F-8E6F-30FAA7A0E903}">
      <dgm:prSet/>
      <dgm:spPr/>
      <dgm:t>
        <a:bodyPr/>
        <a:lstStyle/>
        <a:p>
          <a:pPr rtl="0"/>
          <a:r>
            <a:rPr lang="ru-RU" baseline="0" smtClean="0"/>
            <a:t>- эффективность государственной системы управления;</a:t>
          </a:r>
          <a:endParaRPr lang="ru-RU"/>
        </a:p>
      </dgm:t>
    </dgm:pt>
    <dgm:pt modelId="{541B3E16-4D3E-4B0E-BD16-018667264299}" type="parTrans" cxnId="{0C91A05C-151B-4F81-96DE-B0954807A910}">
      <dgm:prSet/>
      <dgm:spPr/>
      <dgm:t>
        <a:bodyPr/>
        <a:lstStyle/>
        <a:p>
          <a:endParaRPr lang="ru-RU"/>
        </a:p>
      </dgm:t>
    </dgm:pt>
    <dgm:pt modelId="{FC16E4DE-64C5-43F2-8651-ECA6046C083F}" type="sibTrans" cxnId="{0C91A05C-151B-4F81-96DE-B0954807A910}">
      <dgm:prSet/>
      <dgm:spPr/>
      <dgm:t>
        <a:bodyPr/>
        <a:lstStyle/>
        <a:p>
          <a:endParaRPr lang="ru-RU"/>
        </a:p>
      </dgm:t>
    </dgm:pt>
    <dgm:pt modelId="{33144ED2-885A-48F2-B498-2DB0A932C07A}">
      <dgm:prSet/>
      <dgm:spPr/>
      <dgm:t>
        <a:bodyPr/>
        <a:lstStyle/>
        <a:p>
          <a:pPr rtl="0"/>
          <a:r>
            <a:rPr lang="ru-RU" baseline="0" smtClean="0"/>
            <a:t>- уровень развития торговли и сферы услуг.</a:t>
          </a:r>
          <a:endParaRPr lang="ru-RU"/>
        </a:p>
      </dgm:t>
    </dgm:pt>
    <dgm:pt modelId="{BA321CA9-191A-4512-98E8-E67418940B4C}" type="parTrans" cxnId="{46559E34-CC9F-4D77-A585-6CEB5848C258}">
      <dgm:prSet/>
      <dgm:spPr/>
      <dgm:t>
        <a:bodyPr/>
        <a:lstStyle/>
        <a:p>
          <a:endParaRPr lang="ru-RU"/>
        </a:p>
      </dgm:t>
    </dgm:pt>
    <dgm:pt modelId="{3824B2E2-8F63-4562-AE7A-4BAE7354275E}" type="sibTrans" cxnId="{46559E34-CC9F-4D77-A585-6CEB5848C258}">
      <dgm:prSet/>
      <dgm:spPr/>
      <dgm:t>
        <a:bodyPr/>
        <a:lstStyle/>
        <a:p>
          <a:endParaRPr lang="ru-RU"/>
        </a:p>
      </dgm:t>
    </dgm:pt>
    <dgm:pt modelId="{3FA22E8B-D827-4B74-8BDC-F02861D8911E}" type="pres">
      <dgm:prSet presAssocID="{A3F09AC6-3287-4C40-8826-8CD11A5EB8C9}" presName="diagram" presStyleCnt="0">
        <dgm:presLayoutVars>
          <dgm:dir/>
          <dgm:resizeHandles val="exact"/>
        </dgm:presLayoutVars>
      </dgm:prSet>
      <dgm:spPr/>
    </dgm:pt>
    <dgm:pt modelId="{D7522DA1-B680-4D58-9891-9701CC69A40D}" type="pres">
      <dgm:prSet presAssocID="{A724DACB-F428-4DB0-B580-7646C06FD828}" presName="node" presStyleLbl="node1" presStyleIdx="0" presStyleCnt="10">
        <dgm:presLayoutVars>
          <dgm:bulletEnabled val="1"/>
        </dgm:presLayoutVars>
      </dgm:prSet>
      <dgm:spPr/>
    </dgm:pt>
    <dgm:pt modelId="{80697662-16BC-4A5A-A0F1-9FE13F26EFFD}" type="pres">
      <dgm:prSet presAssocID="{0D8B7D7F-ED2A-4031-8FDA-626B38361058}" presName="sibTrans" presStyleCnt="0"/>
      <dgm:spPr/>
    </dgm:pt>
    <dgm:pt modelId="{6CC30A08-97A6-4A9F-A70A-C2F20A48556C}" type="pres">
      <dgm:prSet presAssocID="{0183425A-B4A0-46FE-B066-81AC6BA83ACC}" presName="node" presStyleLbl="node1" presStyleIdx="1" presStyleCnt="10">
        <dgm:presLayoutVars>
          <dgm:bulletEnabled val="1"/>
        </dgm:presLayoutVars>
      </dgm:prSet>
      <dgm:spPr/>
    </dgm:pt>
    <dgm:pt modelId="{6F393C4C-BD2E-4D54-9151-7598E62B6B6A}" type="pres">
      <dgm:prSet presAssocID="{363AE3F9-B1AF-44A5-9AED-FBAA5AD84AD7}" presName="sibTrans" presStyleCnt="0"/>
      <dgm:spPr/>
    </dgm:pt>
    <dgm:pt modelId="{CED980A9-32EA-487E-947F-ED904D8E2DC2}" type="pres">
      <dgm:prSet presAssocID="{4239AFA3-D232-4407-80E3-EA1757022669}" presName="node" presStyleLbl="node1" presStyleIdx="2" presStyleCnt="10">
        <dgm:presLayoutVars>
          <dgm:bulletEnabled val="1"/>
        </dgm:presLayoutVars>
      </dgm:prSet>
      <dgm:spPr/>
    </dgm:pt>
    <dgm:pt modelId="{4F5A2CE5-9810-498F-9A0D-8AFE37DBA6EC}" type="pres">
      <dgm:prSet presAssocID="{860550F3-0F85-4F28-A711-AD4C97DE37ED}" presName="sibTrans" presStyleCnt="0"/>
      <dgm:spPr/>
    </dgm:pt>
    <dgm:pt modelId="{B70A0F93-0326-49B4-81F1-1DA9E996D7CB}" type="pres">
      <dgm:prSet presAssocID="{D0D4BD51-3ED6-4D1F-8CC7-12345AFD489B}" presName="node" presStyleLbl="node1" presStyleIdx="3" presStyleCnt="10">
        <dgm:presLayoutVars>
          <dgm:bulletEnabled val="1"/>
        </dgm:presLayoutVars>
      </dgm:prSet>
      <dgm:spPr/>
    </dgm:pt>
    <dgm:pt modelId="{9D4DE7C1-A496-4D93-BE5E-DF7A5CC216F2}" type="pres">
      <dgm:prSet presAssocID="{12ECB2F0-E817-47FD-8FDE-14CFEEA25854}" presName="sibTrans" presStyleCnt="0"/>
      <dgm:spPr/>
    </dgm:pt>
    <dgm:pt modelId="{BBB85436-0985-4725-B08C-E651A082C376}" type="pres">
      <dgm:prSet presAssocID="{7877B817-6B0D-473B-866D-75C0D61A9D19}" presName="node" presStyleLbl="node1" presStyleIdx="4" presStyleCnt="10">
        <dgm:presLayoutVars>
          <dgm:bulletEnabled val="1"/>
        </dgm:presLayoutVars>
      </dgm:prSet>
      <dgm:spPr/>
    </dgm:pt>
    <dgm:pt modelId="{4DB3DCE5-42E6-4E92-B881-9E9CC23BD39D}" type="pres">
      <dgm:prSet presAssocID="{C4543952-8391-446D-AD53-3C83708B344B}" presName="sibTrans" presStyleCnt="0"/>
      <dgm:spPr/>
    </dgm:pt>
    <dgm:pt modelId="{5A545E00-8EC2-4BF3-B9B2-9CEC08FD320E}" type="pres">
      <dgm:prSet presAssocID="{6D6F5480-06DF-49D3-9313-2A8010775572}" presName="node" presStyleLbl="node1" presStyleIdx="5" presStyleCnt="10">
        <dgm:presLayoutVars>
          <dgm:bulletEnabled val="1"/>
        </dgm:presLayoutVars>
      </dgm:prSet>
      <dgm:spPr/>
    </dgm:pt>
    <dgm:pt modelId="{33F011A7-28FC-4A05-9ECA-0FC31EB128BA}" type="pres">
      <dgm:prSet presAssocID="{D23D4369-B25B-49CD-AA8D-546882612BD3}" presName="sibTrans" presStyleCnt="0"/>
      <dgm:spPr/>
    </dgm:pt>
    <dgm:pt modelId="{1E3ECB7C-C7F2-473A-AAF7-763A3C299130}" type="pres">
      <dgm:prSet presAssocID="{7C7B324B-39EF-4ED5-B732-2B3D732B947F}" presName="node" presStyleLbl="node1" presStyleIdx="6" presStyleCnt="10">
        <dgm:presLayoutVars>
          <dgm:bulletEnabled val="1"/>
        </dgm:presLayoutVars>
      </dgm:prSet>
      <dgm:spPr/>
    </dgm:pt>
    <dgm:pt modelId="{3AA5E8D4-E584-4B85-B7F5-AD33FB43C5B9}" type="pres">
      <dgm:prSet presAssocID="{86A8A725-3D1B-4EBB-B639-98B1CA417F99}" presName="sibTrans" presStyleCnt="0"/>
      <dgm:spPr/>
    </dgm:pt>
    <dgm:pt modelId="{C1FF2D09-4F31-46F8-A2FE-B52D6A8A2C98}" type="pres">
      <dgm:prSet presAssocID="{8BCE2881-AD8C-4015-92C8-4083538338DC}" presName="node" presStyleLbl="node1" presStyleIdx="7" presStyleCnt="10">
        <dgm:presLayoutVars>
          <dgm:bulletEnabled val="1"/>
        </dgm:presLayoutVars>
      </dgm:prSet>
      <dgm:spPr/>
    </dgm:pt>
    <dgm:pt modelId="{4319AE90-184D-4D04-9F3E-5044C16FB673}" type="pres">
      <dgm:prSet presAssocID="{1E6EC68B-0EB3-47D9-A5BB-7A89284845BE}" presName="sibTrans" presStyleCnt="0"/>
      <dgm:spPr/>
    </dgm:pt>
    <dgm:pt modelId="{FE29FFDE-D399-4E9C-8B5D-1CA0149E7D7F}" type="pres">
      <dgm:prSet presAssocID="{1BCAAEAA-7B4E-4E3F-8E6F-30FAA7A0E903}" presName="node" presStyleLbl="node1" presStyleIdx="8" presStyleCnt="10">
        <dgm:presLayoutVars>
          <dgm:bulletEnabled val="1"/>
        </dgm:presLayoutVars>
      </dgm:prSet>
      <dgm:spPr/>
    </dgm:pt>
    <dgm:pt modelId="{5D38D66A-24F9-47E5-B1B2-B694CA389E68}" type="pres">
      <dgm:prSet presAssocID="{FC16E4DE-64C5-43F2-8651-ECA6046C083F}" presName="sibTrans" presStyleCnt="0"/>
      <dgm:spPr/>
    </dgm:pt>
    <dgm:pt modelId="{15F9AA27-D9A6-4792-90FB-21BF66637BB8}" type="pres">
      <dgm:prSet presAssocID="{33144ED2-885A-48F2-B498-2DB0A932C07A}" presName="node" presStyleLbl="node1" presStyleIdx="9" presStyleCnt="10">
        <dgm:presLayoutVars>
          <dgm:bulletEnabled val="1"/>
        </dgm:presLayoutVars>
      </dgm:prSet>
      <dgm:spPr/>
    </dgm:pt>
  </dgm:ptLst>
  <dgm:cxnLst>
    <dgm:cxn modelId="{E07ED8EB-646C-4420-834E-6F7BD9429AA1}" type="presOf" srcId="{7877B817-6B0D-473B-866D-75C0D61A9D19}" destId="{BBB85436-0985-4725-B08C-E651A082C376}" srcOrd="0" destOrd="0" presId="urn:microsoft.com/office/officeart/2005/8/layout/default"/>
    <dgm:cxn modelId="{9C930D91-E792-44DA-8B57-DC01192131F7}" type="presOf" srcId="{1BCAAEAA-7B4E-4E3F-8E6F-30FAA7A0E903}" destId="{FE29FFDE-D399-4E9C-8B5D-1CA0149E7D7F}" srcOrd="0" destOrd="0" presId="urn:microsoft.com/office/officeart/2005/8/layout/default"/>
    <dgm:cxn modelId="{0C91A05C-151B-4F81-96DE-B0954807A910}" srcId="{A3F09AC6-3287-4C40-8826-8CD11A5EB8C9}" destId="{1BCAAEAA-7B4E-4E3F-8E6F-30FAA7A0E903}" srcOrd="8" destOrd="0" parTransId="{541B3E16-4D3E-4B0E-BD16-018667264299}" sibTransId="{FC16E4DE-64C5-43F2-8651-ECA6046C083F}"/>
    <dgm:cxn modelId="{9EADD831-340E-4285-B238-6B323D721DF3}" srcId="{A3F09AC6-3287-4C40-8826-8CD11A5EB8C9}" destId="{7C7B324B-39EF-4ED5-B732-2B3D732B947F}" srcOrd="6" destOrd="0" parTransId="{08063FD6-EF52-48B0-BCC9-2F7378E6E2A7}" sibTransId="{86A8A725-3D1B-4EBB-B639-98B1CA417F99}"/>
    <dgm:cxn modelId="{809F6DAA-3547-4B1B-9A1D-AAC5C06CB446}" srcId="{A3F09AC6-3287-4C40-8826-8CD11A5EB8C9}" destId="{7877B817-6B0D-473B-866D-75C0D61A9D19}" srcOrd="4" destOrd="0" parTransId="{44B99825-D5E7-4814-B236-5056D35994CB}" sibTransId="{C4543952-8391-446D-AD53-3C83708B344B}"/>
    <dgm:cxn modelId="{8517D038-663D-40DD-913A-EEDF9C2D951C}" type="presOf" srcId="{6D6F5480-06DF-49D3-9313-2A8010775572}" destId="{5A545E00-8EC2-4BF3-B9B2-9CEC08FD320E}" srcOrd="0" destOrd="0" presId="urn:microsoft.com/office/officeart/2005/8/layout/default"/>
    <dgm:cxn modelId="{F79AE33D-47E3-4441-BAEB-7B1A075FD050}" srcId="{A3F09AC6-3287-4C40-8826-8CD11A5EB8C9}" destId="{0183425A-B4A0-46FE-B066-81AC6BA83ACC}" srcOrd="1" destOrd="0" parTransId="{BE8B74C0-CEFE-458A-886F-DB01C41F761E}" sibTransId="{363AE3F9-B1AF-44A5-9AED-FBAA5AD84AD7}"/>
    <dgm:cxn modelId="{FC63FCEC-A976-4481-BAAA-69712FC8D81B}" srcId="{A3F09AC6-3287-4C40-8826-8CD11A5EB8C9}" destId="{6D6F5480-06DF-49D3-9313-2A8010775572}" srcOrd="5" destOrd="0" parTransId="{500D3ADD-33E6-47BC-A9CB-557CF7EA0153}" sibTransId="{D23D4369-B25B-49CD-AA8D-546882612BD3}"/>
    <dgm:cxn modelId="{8BC842B6-E649-4A2F-AAC6-79AB3370BBD6}" srcId="{A3F09AC6-3287-4C40-8826-8CD11A5EB8C9}" destId="{A724DACB-F428-4DB0-B580-7646C06FD828}" srcOrd="0" destOrd="0" parTransId="{A36D2370-255F-4BC8-9A88-5ADDBD2677B0}" sibTransId="{0D8B7D7F-ED2A-4031-8FDA-626B38361058}"/>
    <dgm:cxn modelId="{75AF5E4E-3719-421B-AE37-E640501F76AB}" type="presOf" srcId="{8BCE2881-AD8C-4015-92C8-4083538338DC}" destId="{C1FF2D09-4F31-46F8-A2FE-B52D6A8A2C98}" srcOrd="0" destOrd="0" presId="urn:microsoft.com/office/officeart/2005/8/layout/default"/>
    <dgm:cxn modelId="{88541E83-4624-4E80-AACE-E665849D02CA}" srcId="{A3F09AC6-3287-4C40-8826-8CD11A5EB8C9}" destId="{D0D4BD51-3ED6-4D1F-8CC7-12345AFD489B}" srcOrd="3" destOrd="0" parTransId="{18848BE6-BC71-40D8-A0C8-CCF333ADF20F}" sibTransId="{12ECB2F0-E817-47FD-8FDE-14CFEEA25854}"/>
    <dgm:cxn modelId="{ACF2CCFE-451D-4F31-A2AB-C46A4322CD54}" type="presOf" srcId="{A3F09AC6-3287-4C40-8826-8CD11A5EB8C9}" destId="{3FA22E8B-D827-4B74-8BDC-F02861D8911E}" srcOrd="0" destOrd="0" presId="urn:microsoft.com/office/officeart/2005/8/layout/default"/>
    <dgm:cxn modelId="{46559E34-CC9F-4D77-A585-6CEB5848C258}" srcId="{A3F09AC6-3287-4C40-8826-8CD11A5EB8C9}" destId="{33144ED2-885A-48F2-B498-2DB0A932C07A}" srcOrd="9" destOrd="0" parTransId="{BA321CA9-191A-4512-98E8-E67418940B4C}" sibTransId="{3824B2E2-8F63-4562-AE7A-4BAE7354275E}"/>
    <dgm:cxn modelId="{FED77153-48D1-40AB-BD22-DB932618F498}" type="presOf" srcId="{0183425A-B4A0-46FE-B066-81AC6BA83ACC}" destId="{6CC30A08-97A6-4A9F-A70A-C2F20A48556C}" srcOrd="0" destOrd="0" presId="urn:microsoft.com/office/officeart/2005/8/layout/default"/>
    <dgm:cxn modelId="{9542DC2E-B420-4B70-B355-16DC74B39485}" srcId="{A3F09AC6-3287-4C40-8826-8CD11A5EB8C9}" destId="{8BCE2881-AD8C-4015-92C8-4083538338DC}" srcOrd="7" destOrd="0" parTransId="{92453BA6-B9A4-4E81-80D2-601F91E20F15}" sibTransId="{1E6EC68B-0EB3-47D9-A5BB-7A89284845BE}"/>
    <dgm:cxn modelId="{1312D268-1B27-4260-B5F6-C1B9C8E0198A}" type="presOf" srcId="{4239AFA3-D232-4407-80E3-EA1757022669}" destId="{CED980A9-32EA-487E-947F-ED904D8E2DC2}" srcOrd="0" destOrd="0" presId="urn:microsoft.com/office/officeart/2005/8/layout/default"/>
    <dgm:cxn modelId="{8B63AEA6-5352-4E1F-929D-A72CF829E680}" srcId="{A3F09AC6-3287-4C40-8826-8CD11A5EB8C9}" destId="{4239AFA3-D232-4407-80E3-EA1757022669}" srcOrd="2" destOrd="0" parTransId="{CCA666F6-E094-4047-9930-581EB0C748DD}" sibTransId="{860550F3-0F85-4F28-A711-AD4C97DE37ED}"/>
    <dgm:cxn modelId="{DB474577-EF93-4C40-AB53-5E68344C2234}" type="presOf" srcId="{D0D4BD51-3ED6-4D1F-8CC7-12345AFD489B}" destId="{B70A0F93-0326-49B4-81F1-1DA9E996D7CB}" srcOrd="0" destOrd="0" presId="urn:microsoft.com/office/officeart/2005/8/layout/default"/>
    <dgm:cxn modelId="{2E652B05-ECB4-4B8A-BD73-BFC585768DF3}" type="presOf" srcId="{A724DACB-F428-4DB0-B580-7646C06FD828}" destId="{D7522DA1-B680-4D58-9891-9701CC69A40D}" srcOrd="0" destOrd="0" presId="urn:microsoft.com/office/officeart/2005/8/layout/default"/>
    <dgm:cxn modelId="{010895CC-F257-4DA0-A8B4-9DEA10E5A7D7}" type="presOf" srcId="{7C7B324B-39EF-4ED5-B732-2B3D732B947F}" destId="{1E3ECB7C-C7F2-473A-AAF7-763A3C299130}" srcOrd="0" destOrd="0" presId="urn:microsoft.com/office/officeart/2005/8/layout/default"/>
    <dgm:cxn modelId="{E9F804E5-EDB1-4F15-A7BB-C22AE9D13429}" type="presOf" srcId="{33144ED2-885A-48F2-B498-2DB0A932C07A}" destId="{15F9AA27-D9A6-4792-90FB-21BF66637BB8}" srcOrd="0" destOrd="0" presId="urn:microsoft.com/office/officeart/2005/8/layout/default"/>
    <dgm:cxn modelId="{FB37266A-4D10-40C2-AAD9-7FE17D238CEB}" type="presParOf" srcId="{3FA22E8B-D827-4B74-8BDC-F02861D8911E}" destId="{D7522DA1-B680-4D58-9891-9701CC69A40D}" srcOrd="0" destOrd="0" presId="urn:microsoft.com/office/officeart/2005/8/layout/default"/>
    <dgm:cxn modelId="{E52CD1F5-C52C-43F4-A328-4FB1DE322922}" type="presParOf" srcId="{3FA22E8B-D827-4B74-8BDC-F02861D8911E}" destId="{80697662-16BC-4A5A-A0F1-9FE13F26EFFD}" srcOrd="1" destOrd="0" presId="urn:microsoft.com/office/officeart/2005/8/layout/default"/>
    <dgm:cxn modelId="{6F4A8012-3071-4C3B-84EA-F1D1910F2CAF}" type="presParOf" srcId="{3FA22E8B-D827-4B74-8BDC-F02861D8911E}" destId="{6CC30A08-97A6-4A9F-A70A-C2F20A48556C}" srcOrd="2" destOrd="0" presId="urn:microsoft.com/office/officeart/2005/8/layout/default"/>
    <dgm:cxn modelId="{9C2A578A-583B-49F5-AD78-26E3186F69A5}" type="presParOf" srcId="{3FA22E8B-D827-4B74-8BDC-F02861D8911E}" destId="{6F393C4C-BD2E-4D54-9151-7598E62B6B6A}" srcOrd="3" destOrd="0" presId="urn:microsoft.com/office/officeart/2005/8/layout/default"/>
    <dgm:cxn modelId="{0B42F68E-5D98-43A8-A276-A6E3D29E8FA6}" type="presParOf" srcId="{3FA22E8B-D827-4B74-8BDC-F02861D8911E}" destId="{CED980A9-32EA-487E-947F-ED904D8E2DC2}" srcOrd="4" destOrd="0" presId="urn:microsoft.com/office/officeart/2005/8/layout/default"/>
    <dgm:cxn modelId="{3C5BD9FC-7A5F-4B71-A1C5-3D585D18C8DD}" type="presParOf" srcId="{3FA22E8B-D827-4B74-8BDC-F02861D8911E}" destId="{4F5A2CE5-9810-498F-9A0D-8AFE37DBA6EC}" srcOrd="5" destOrd="0" presId="urn:microsoft.com/office/officeart/2005/8/layout/default"/>
    <dgm:cxn modelId="{3108C88D-564F-449A-A704-3F53C361B787}" type="presParOf" srcId="{3FA22E8B-D827-4B74-8BDC-F02861D8911E}" destId="{B70A0F93-0326-49B4-81F1-1DA9E996D7CB}" srcOrd="6" destOrd="0" presId="urn:microsoft.com/office/officeart/2005/8/layout/default"/>
    <dgm:cxn modelId="{B491E7E6-1687-41DA-B4FC-6C4A06B368B4}" type="presParOf" srcId="{3FA22E8B-D827-4B74-8BDC-F02861D8911E}" destId="{9D4DE7C1-A496-4D93-BE5E-DF7A5CC216F2}" srcOrd="7" destOrd="0" presId="urn:microsoft.com/office/officeart/2005/8/layout/default"/>
    <dgm:cxn modelId="{3291BB7F-0272-4861-A56D-E6459D10CF2C}" type="presParOf" srcId="{3FA22E8B-D827-4B74-8BDC-F02861D8911E}" destId="{BBB85436-0985-4725-B08C-E651A082C376}" srcOrd="8" destOrd="0" presId="urn:microsoft.com/office/officeart/2005/8/layout/default"/>
    <dgm:cxn modelId="{CA5FB764-86B6-4311-A874-89331D50DC7C}" type="presParOf" srcId="{3FA22E8B-D827-4B74-8BDC-F02861D8911E}" destId="{4DB3DCE5-42E6-4E92-B881-9E9CC23BD39D}" srcOrd="9" destOrd="0" presId="urn:microsoft.com/office/officeart/2005/8/layout/default"/>
    <dgm:cxn modelId="{95D6757E-6EAE-4118-9277-A8BAD9A2DEC1}" type="presParOf" srcId="{3FA22E8B-D827-4B74-8BDC-F02861D8911E}" destId="{5A545E00-8EC2-4BF3-B9B2-9CEC08FD320E}" srcOrd="10" destOrd="0" presId="urn:microsoft.com/office/officeart/2005/8/layout/default"/>
    <dgm:cxn modelId="{162CC834-3C7F-45C3-B22F-644FD014FA6D}" type="presParOf" srcId="{3FA22E8B-D827-4B74-8BDC-F02861D8911E}" destId="{33F011A7-28FC-4A05-9ECA-0FC31EB128BA}" srcOrd="11" destOrd="0" presId="urn:microsoft.com/office/officeart/2005/8/layout/default"/>
    <dgm:cxn modelId="{2F29CA6D-3B5E-4B2A-8402-6F09F892D641}" type="presParOf" srcId="{3FA22E8B-D827-4B74-8BDC-F02861D8911E}" destId="{1E3ECB7C-C7F2-473A-AAF7-763A3C299130}" srcOrd="12" destOrd="0" presId="urn:microsoft.com/office/officeart/2005/8/layout/default"/>
    <dgm:cxn modelId="{7F9BBEA2-B452-4DD5-AE8D-E7F7303020D6}" type="presParOf" srcId="{3FA22E8B-D827-4B74-8BDC-F02861D8911E}" destId="{3AA5E8D4-E584-4B85-B7F5-AD33FB43C5B9}" srcOrd="13" destOrd="0" presId="urn:microsoft.com/office/officeart/2005/8/layout/default"/>
    <dgm:cxn modelId="{9EF915A2-E798-414A-A212-35E0DABE41DE}" type="presParOf" srcId="{3FA22E8B-D827-4B74-8BDC-F02861D8911E}" destId="{C1FF2D09-4F31-46F8-A2FE-B52D6A8A2C98}" srcOrd="14" destOrd="0" presId="urn:microsoft.com/office/officeart/2005/8/layout/default"/>
    <dgm:cxn modelId="{E36A7B58-4ECF-4AD1-8FB1-AE23FE5475DD}" type="presParOf" srcId="{3FA22E8B-D827-4B74-8BDC-F02861D8911E}" destId="{4319AE90-184D-4D04-9F3E-5044C16FB673}" srcOrd="15" destOrd="0" presId="urn:microsoft.com/office/officeart/2005/8/layout/default"/>
    <dgm:cxn modelId="{D91438A1-FC51-4F78-B67B-1B3535C31A08}" type="presParOf" srcId="{3FA22E8B-D827-4B74-8BDC-F02861D8911E}" destId="{FE29FFDE-D399-4E9C-8B5D-1CA0149E7D7F}" srcOrd="16" destOrd="0" presId="urn:microsoft.com/office/officeart/2005/8/layout/default"/>
    <dgm:cxn modelId="{7EA576FA-3EC3-42E8-A0F5-73375B7D593C}" type="presParOf" srcId="{3FA22E8B-D827-4B74-8BDC-F02861D8911E}" destId="{5D38D66A-24F9-47E5-B1B2-B694CA389E68}" srcOrd="17" destOrd="0" presId="urn:microsoft.com/office/officeart/2005/8/layout/default"/>
    <dgm:cxn modelId="{4B50F2F7-79AF-4748-94CE-4CA27341DF70}" type="presParOf" srcId="{3FA22E8B-D827-4B74-8BDC-F02861D8911E}" destId="{15F9AA27-D9A6-4792-90FB-21BF66637BB8}" srcOrd="1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D48ECF18-C531-4536-BFDA-47C1DC406AF1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7539B281-B1D7-4832-862D-194958AD7F08}">
      <dgm:prSet custT="1"/>
      <dgm:spPr/>
      <dgm:t>
        <a:bodyPr/>
        <a:lstStyle/>
        <a:p>
          <a:pPr rtl="0"/>
          <a:r>
            <a:rPr lang="ru-RU" sz="2800" baseline="0" dirty="0" smtClean="0"/>
            <a:t>- сезонность, время года;</a:t>
          </a:r>
          <a:endParaRPr lang="ru-RU" sz="2800" dirty="0"/>
        </a:p>
      </dgm:t>
    </dgm:pt>
    <dgm:pt modelId="{BFD64C9D-2F20-4822-AFAC-C930F6B8B666}" type="parTrans" cxnId="{47185FD4-ECD4-4CF7-BD97-0A0F27638D26}">
      <dgm:prSet/>
      <dgm:spPr/>
      <dgm:t>
        <a:bodyPr/>
        <a:lstStyle/>
        <a:p>
          <a:endParaRPr lang="ru-RU"/>
        </a:p>
      </dgm:t>
    </dgm:pt>
    <dgm:pt modelId="{9AE44C86-A54D-4190-B7A8-064D8F23E93D}" type="sibTrans" cxnId="{47185FD4-ECD4-4CF7-BD97-0A0F27638D26}">
      <dgm:prSet/>
      <dgm:spPr/>
      <dgm:t>
        <a:bodyPr/>
        <a:lstStyle/>
        <a:p>
          <a:endParaRPr lang="ru-RU"/>
        </a:p>
      </dgm:t>
    </dgm:pt>
    <dgm:pt modelId="{489353C6-C5DA-436C-ADB7-ACC7DEEEFA7B}">
      <dgm:prSet custT="1"/>
      <dgm:spPr/>
      <dgm:t>
        <a:bodyPr/>
        <a:lstStyle/>
        <a:p>
          <a:pPr rtl="0"/>
          <a:r>
            <a:rPr lang="ru-RU" sz="2800" baseline="0" dirty="0" smtClean="0"/>
            <a:t>- время отпусков и каникул;</a:t>
          </a:r>
          <a:endParaRPr lang="ru-RU" sz="2800" dirty="0"/>
        </a:p>
      </dgm:t>
    </dgm:pt>
    <dgm:pt modelId="{200C64A6-FFEC-4A4A-933B-23A15839B5DE}" type="parTrans" cxnId="{E345D8BE-42EB-4E9E-B5D7-0EC98158BC8E}">
      <dgm:prSet/>
      <dgm:spPr/>
      <dgm:t>
        <a:bodyPr/>
        <a:lstStyle/>
        <a:p>
          <a:endParaRPr lang="ru-RU"/>
        </a:p>
      </dgm:t>
    </dgm:pt>
    <dgm:pt modelId="{AFD6010B-EE03-4808-94E8-5CEB46DD9DD0}" type="sibTrans" cxnId="{E345D8BE-42EB-4E9E-B5D7-0EC98158BC8E}">
      <dgm:prSet/>
      <dgm:spPr/>
      <dgm:t>
        <a:bodyPr/>
        <a:lstStyle/>
        <a:p>
          <a:endParaRPr lang="ru-RU"/>
        </a:p>
      </dgm:t>
    </dgm:pt>
    <dgm:pt modelId="{BD2EE449-9FF0-431E-875A-5ECA33519FF3}">
      <dgm:prSet custT="1"/>
      <dgm:spPr/>
      <dgm:t>
        <a:bodyPr/>
        <a:lstStyle/>
        <a:p>
          <a:pPr rtl="0"/>
          <a:r>
            <a:rPr lang="ru-RU" sz="2800" baseline="0" dirty="0" smtClean="0"/>
            <a:t>- праздничные дни и дни недели;</a:t>
          </a:r>
          <a:endParaRPr lang="ru-RU" sz="2800" dirty="0"/>
        </a:p>
      </dgm:t>
    </dgm:pt>
    <dgm:pt modelId="{515A3CAD-D1E4-4DA0-ADBE-7FE9A8AE847E}" type="parTrans" cxnId="{3199866A-2DB7-4978-954B-8D4C2A50E4D8}">
      <dgm:prSet/>
      <dgm:spPr/>
      <dgm:t>
        <a:bodyPr/>
        <a:lstStyle/>
        <a:p>
          <a:endParaRPr lang="ru-RU"/>
        </a:p>
      </dgm:t>
    </dgm:pt>
    <dgm:pt modelId="{BC8F8DD0-D0CC-49A9-B640-9A37C2202851}" type="sibTrans" cxnId="{3199866A-2DB7-4978-954B-8D4C2A50E4D8}">
      <dgm:prSet/>
      <dgm:spPr/>
      <dgm:t>
        <a:bodyPr/>
        <a:lstStyle/>
        <a:p>
          <a:endParaRPr lang="ru-RU"/>
        </a:p>
      </dgm:t>
    </dgm:pt>
    <dgm:pt modelId="{56072A43-8DDB-4EB0-A74E-F42D5C753D9F}">
      <dgm:prSet custT="1"/>
      <dgm:spPr/>
      <dgm:t>
        <a:bodyPr/>
        <a:lstStyle/>
        <a:p>
          <a:pPr rtl="0"/>
          <a:r>
            <a:rPr lang="ru-RU" sz="2800" baseline="0" dirty="0" smtClean="0"/>
            <a:t>- событийный, тематический календарь;</a:t>
          </a:r>
          <a:endParaRPr lang="ru-RU" sz="2800" dirty="0"/>
        </a:p>
      </dgm:t>
    </dgm:pt>
    <dgm:pt modelId="{D8550699-C34A-40CC-8189-585CDD6CB569}" type="parTrans" cxnId="{4E43C484-9504-44C2-BA03-81CA4FE613E3}">
      <dgm:prSet/>
      <dgm:spPr/>
      <dgm:t>
        <a:bodyPr/>
        <a:lstStyle/>
        <a:p>
          <a:endParaRPr lang="ru-RU"/>
        </a:p>
      </dgm:t>
    </dgm:pt>
    <dgm:pt modelId="{8B77E517-DAE0-4595-96D7-DE151BC938AA}" type="sibTrans" cxnId="{4E43C484-9504-44C2-BA03-81CA4FE613E3}">
      <dgm:prSet/>
      <dgm:spPr/>
      <dgm:t>
        <a:bodyPr/>
        <a:lstStyle/>
        <a:p>
          <a:endParaRPr lang="ru-RU"/>
        </a:p>
      </dgm:t>
    </dgm:pt>
    <dgm:pt modelId="{18C8F8B3-E22A-4A9F-9ACF-961ECB8917DF}">
      <dgm:prSet custT="1"/>
      <dgm:spPr/>
      <dgm:t>
        <a:bodyPr/>
        <a:lstStyle/>
        <a:p>
          <a:pPr rtl="0"/>
          <a:r>
            <a:rPr lang="ru-RU" sz="2100" baseline="0" dirty="0" smtClean="0"/>
            <a:t>- </a:t>
          </a:r>
          <a:r>
            <a:rPr lang="ru-RU" sz="2800" baseline="0" dirty="0" smtClean="0"/>
            <a:t>погодные условия;</a:t>
          </a:r>
          <a:endParaRPr lang="ru-RU" sz="2800" dirty="0"/>
        </a:p>
      </dgm:t>
    </dgm:pt>
    <dgm:pt modelId="{DB03AD97-23CB-4F4B-B1B5-666D7CDDD917}" type="parTrans" cxnId="{C34C6BB9-7386-459E-9B33-5C8A7EF5ABBC}">
      <dgm:prSet/>
      <dgm:spPr/>
      <dgm:t>
        <a:bodyPr/>
        <a:lstStyle/>
        <a:p>
          <a:endParaRPr lang="ru-RU"/>
        </a:p>
      </dgm:t>
    </dgm:pt>
    <dgm:pt modelId="{F34E6254-652E-460D-A5E0-9172CE64C958}" type="sibTrans" cxnId="{C34C6BB9-7386-459E-9B33-5C8A7EF5ABBC}">
      <dgm:prSet/>
      <dgm:spPr/>
      <dgm:t>
        <a:bodyPr/>
        <a:lstStyle/>
        <a:p>
          <a:endParaRPr lang="ru-RU"/>
        </a:p>
      </dgm:t>
    </dgm:pt>
    <dgm:pt modelId="{6CB3B3C1-F654-4E54-86D8-D01A19ACA7B9}">
      <dgm:prSet/>
      <dgm:spPr/>
      <dgm:t>
        <a:bodyPr/>
        <a:lstStyle/>
        <a:p>
          <a:pPr rtl="0"/>
          <a:r>
            <a:rPr lang="ru-RU" baseline="0" smtClean="0"/>
            <a:t>- состояние и степень доступности природных объектов, пляжей, памятников истории и культуры;</a:t>
          </a:r>
          <a:endParaRPr lang="ru-RU"/>
        </a:p>
      </dgm:t>
    </dgm:pt>
    <dgm:pt modelId="{081BEE93-07A2-4A47-A6E3-52651D356B42}" type="parTrans" cxnId="{67E88B58-5A09-48B7-9813-F6E721E796EA}">
      <dgm:prSet/>
      <dgm:spPr/>
      <dgm:t>
        <a:bodyPr/>
        <a:lstStyle/>
        <a:p>
          <a:endParaRPr lang="ru-RU"/>
        </a:p>
      </dgm:t>
    </dgm:pt>
    <dgm:pt modelId="{3CBCABB9-7C11-4B25-A0AE-226BA82D2B59}" type="sibTrans" cxnId="{67E88B58-5A09-48B7-9813-F6E721E796EA}">
      <dgm:prSet/>
      <dgm:spPr/>
      <dgm:t>
        <a:bodyPr/>
        <a:lstStyle/>
        <a:p>
          <a:endParaRPr lang="ru-RU"/>
        </a:p>
      </dgm:t>
    </dgm:pt>
    <dgm:pt modelId="{DDDADD63-90D2-44B6-B8BE-49D0D68A3639}">
      <dgm:prSet/>
      <dgm:spPr/>
      <dgm:t>
        <a:bodyPr/>
        <a:lstStyle/>
        <a:p>
          <a:pPr rtl="0"/>
          <a:r>
            <a:rPr lang="ru-RU" baseline="0" smtClean="0"/>
            <a:t>- уровень и особенности конкуренции между предприятиями индустрии.</a:t>
          </a:r>
          <a:endParaRPr lang="ru-RU"/>
        </a:p>
      </dgm:t>
    </dgm:pt>
    <dgm:pt modelId="{566D1714-EBF1-4574-AD56-AED86E9E0F00}" type="parTrans" cxnId="{999EDC04-ECE0-43B8-91A1-4B485C3FD1B1}">
      <dgm:prSet/>
      <dgm:spPr/>
      <dgm:t>
        <a:bodyPr/>
        <a:lstStyle/>
        <a:p>
          <a:endParaRPr lang="ru-RU"/>
        </a:p>
      </dgm:t>
    </dgm:pt>
    <dgm:pt modelId="{2603B789-60FA-4F3A-8D74-5853EFEB7731}" type="sibTrans" cxnId="{999EDC04-ECE0-43B8-91A1-4B485C3FD1B1}">
      <dgm:prSet/>
      <dgm:spPr/>
      <dgm:t>
        <a:bodyPr/>
        <a:lstStyle/>
        <a:p>
          <a:endParaRPr lang="ru-RU"/>
        </a:p>
      </dgm:t>
    </dgm:pt>
    <dgm:pt modelId="{68D5CE4E-BC6E-4602-B590-C3786EC0EA5C}" type="pres">
      <dgm:prSet presAssocID="{D48ECF18-C531-4536-BFDA-47C1DC406AF1}" presName="diagram" presStyleCnt="0">
        <dgm:presLayoutVars>
          <dgm:dir/>
          <dgm:resizeHandles val="exact"/>
        </dgm:presLayoutVars>
      </dgm:prSet>
      <dgm:spPr/>
    </dgm:pt>
    <dgm:pt modelId="{437AA7C0-DF72-428B-8818-53D2B157218B}" type="pres">
      <dgm:prSet presAssocID="{7539B281-B1D7-4832-862D-194958AD7F08}" presName="node" presStyleLbl="node1" presStyleIdx="0" presStyleCnt="7">
        <dgm:presLayoutVars>
          <dgm:bulletEnabled val="1"/>
        </dgm:presLayoutVars>
      </dgm:prSet>
      <dgm:spPr/>
    </dgm:pt>
    <dgm:pt modelId="{04F363FE-0621-4932-964D-C7073894CFB6}" type="pres">
      <dgm:prSet presAssocID="{9AE44C86-A54D-4190-B7A8-064D8F23E93D}" presName="sibTrans" presStyleCnt="0"/>
      <dgm:spPr/>
    </dgm:pt>
    <dgm:pt modelId="{B693DF9F-656A-470B-B5EC-E991C0411720}" type="pres">
      <dgm:prSet presAssocID="{489353C6-C5DA-436C-ADB7-ACC7DEEEFA7B}" presName="node" presStyleLbl="node1" presStyleIdx="1" presStyleCnt="7">
        <dgm:presLayoutVars>
          <dgm:bulletEnabled val="1"/>
        </dgm:presLayoutVars>
      </dgm:prSet>
      <dgm:spPr/>
    </dgm:pt>
    <dgm:pt modelId="{A990244E-8676-4664-84BB-3B132F40A648}" type="pres">
      <dgm:prSet presAssocID="{AFD6010B-EE03-4808-94E8-5CEB46DD9DD0}" presName="sibTrans" presStyleCnt="0"/>
      <dgm:spPr/>
    </dgm:pt>
    <dgm:pt modelId="{3AEBF335-AF84-43D5-B8A0-265193486443}" type="pres">
      <dgm:prSet presAssocID="{BD2EE449-9FF0-431E-875A-5ECA33519FF3}" presName="node" presStyleLbl="node1" presStyleIdx="2" presStyleCnt="7">
        <dgm:presLayoutVars>
          <dgm:bulletEnabled val="1"/>
        </dgm:presLayoutVars>
      </dgm:prSet>
      <dgm:spPr/>
    </dgm:pt>
    <dgm:pt modelId="{4097F305-A2C9-4D58-8B0C-E960018C29EB}" type="pres">
      <dgm:prSet presAssocID="{BC8F8DD0-D0CC-49A9-B640-9A37C2202851}" presName="sibTrans" presStyleCnt="0"/>
      <dgm:spPr/>
    </dgm:pt>
    <dgm:pt modelId="{B966BCE5-46EE-4149-94EA-ADF7040D6B92}" type="pres">
      <dgm:prSet presAssocID="{56072A43-8DDB-4EB0-A74E-F42D5C753D9F}" presName="node" presStyleLbl="node1" presStyleIdx="3" presStyleCnt="7">
        <dgm:presLayoutVars>
          <dgm:bulletEnabled val="1"/>
        </dgm:presLayoutVars>
      </dgm:prSet>
      <dgm:spPr/>
    </dgm:pt>
    <dgm:pt modelId="{13FD7DBC-F2AB-4D1F-9ED3-97F2F9F5D6D7}" type="pres">
      <dgm:prSet presAssocID="{8B77E517-DAE0-4595-96D7-DE151BC938AA}" presName="sibTrans" presStyleCnt="0"/>
      <dgm:spPr/>
    </dgm:pt>
    <dgm:pt modelId="{E0D303F8-5EF3-482C-9125-7E4368B48493}" type="pres">
      <dgm:prSet presAssocID="{18C8F8B3-E22A-4A9F-9ACF-961ECB8917DF}" presName="node" presStyleLbl="node1" presStyleIdx="4" presStyleCnt="7">
        <dgm:presLayoutVars>
          <dgm:bulletEnabled val="1"/>
        </dgm:presLayoutVars>
      </dgm:prSet>
      <dgm:spPr/>
    </dgm:pt>
    <dgm:pt modelId="{E2790DF6-DA58-45EC-8C5A-7A647884ABFD}" type="pres">
      <dgm:prSet presAssocID="{F34E6254-652E-460D-A5E0-9172CE64C958}" presName="sibTrans" presStyleCnt="0"/>
      <dgm:spPr/>
    </dgm:pt>
    <dgm:pt modelId="{D9F65BA5-B623-410F-A07B-A597A6E9DA00}" type="pres">
      <dgm:prSet presAssocID="{6CB3B3C1-F654-4E54-86D8-D01A19ACA7B9}" presName="node" presStyleLbl="node1" presStyleIdx="5" presStyleCnt="7">
        <dgm:presLayoutVars>
          <dgm:bulletEnabled val="1"/>
        </dgm:presLayoutVars>
      </dgm:prSet>
      <dgm:spPr/>
    </dgm:pt>
    <dgm:pt modelId="{8A5BC5A2-2543-4E80-A7BD-8CC4D23FF516}" type="pres">
      <dgm:prSet presAssocID="{3CBCABB9-7C11-4B25-A0AE-226BA82D2B59}" presName="sibTrans" presStyleCnt="0"/>
      <dgm:spPr/>
    </dgm:pt>
    <dgm:pt modelId="{2E9A5399-7BBE-4256-BA13-B0AA79C54CAF}" type="pres">
      <dgm:prSet presAssocID="{DDDADD63-90D2-44B6-B8BE-49D0D68A3639}" presName="node" presStyleLbl="node1" presStyleIdx="6" presStyleCnt="7">
        <dgm:presLayoutVars>
          <dgm:bulletEnabled val="1"/>
        </dgm:presLayoutVars>
      </dgm:prSet>
      <dgm:spPr/>
    </dgm:pt>
  </dgm:ptLst>
  <dgm:cxnLst>
    <dgm:cxn modelId="{E345D8BE-42EB-4E9E-B5D7-0EC98158BC8E}" srcId="{D48ECF18-C531-4536-BFDA-47C1DC406AF1}" destId="{489353C6-C5DA-436C-ADB7-ACC7DEEEFA7B}" srcOrd="1" destOrd="0" parTransId="{200C64A6-FFEC-4A4A-933B-23A15839B5DE}" sibTransId="{AFD6010B-EE03-4808-94E8-5CEB46DD9DD0}"/>
    <dgm:cxn modelId="{27FA60F9-7A04-448C-80A4-ADF41CF8E8C5}" type="presOf" srcId="{7539B281-B1D7-4832-862D-194958AD7F08}" destId="{437AA7C0-DF72-428B-8818-53D2B157218B}" srcOrd="0" destOrd="0" presId="urn:microsoft.com/office/officeart/2005/8/layout/default"/>
    <dgm:cxn modelId="{3199866A-2DB7-4978-954B-8D4C2A50E4D8}" srcId="{D48ECF18-C531-4536-BFDA-47C1DC406AF1}" destId="{BD2EE449-9FF0-431E-875A-5ECA33519FF3}" srcOrd="2" destOrd="0" parTransId="{515A3CAD-D1E4-4DA0-ADBE-7FE9A8AE847E}" sibTransId="{BC8F8DD0-D0CC-49A9-B640-9A37C2202851}"/>
    <dgm:cxn modelId="{7901F059-D1D0-452F-86AC-C854FC81D353}" type="presOf" srcId="{56072A43-8DDB-4EB0-A74E-F42D5C753D9F}" destId="{B966BCE5-46EE-4149-94EA-ADF7040D6B92}" srcOrd="0" destOrd="0" presId="urn:microsoft.com/office/officeart/2005/8/layout/default"/>
    <dgm:cxn modelId="{A342A547-8C80-4358-9645-632B2D6F3783}" type="presOf" srcId="{D48ECF18-C531-4536-BFDA-47C1DC406AF1}" destId="{68D5CE4E-BC6E-4602-B590-C3786EC0EA5C}" srcOrd="0" destOrd="0" presId="urn:microsoft.com/office/officeart/2005/8/layout/default"/>
    <dgm:cxn modelId="{E438A9B4-B6CF-4D38-A7E9-C307A0B7264F}" type="presOf" srcId="{6CB3B3C1-F654-4E54-86D8-D01A19ACA7B9}" destId="{D9F65BA5-B623-410F-A07B-A597A6E9DA00}" srcOrd="0" destOrd="0" presId="urn:microsoft.com/office/officeart/2005/8/layout/default"/>
    <dgm:cxn modelId="{C34C6BB9-7386-459E-9B33-5C8A7EF5ABBC}" srcId="{D48ECF18-C531-4536-BFDA-47C1DC406AF1}" destId="{18C8F8B3-E22A-4A9F-9ACF-961ECB8917DF}" srcOrd="4" destOrd="0" parTransId="{DB03AD97-23CB-4F4B-B1B5-666D7CDDD917}" sibTransId="{F34E6254-652E-460D-A5E0-9172CE64C958}"/>
    <dgm:cxn modelId="{53A165A5-1080-49EE-872D-2AC7B12D66D7}" type="presOf" srcId="{18C8F8B3-E22A-4A9F-9ACF-961ECB8917DF}" destId="{E0D303F8-5EF3-482C-9125-7E4368B48493}" srcOrd="0" destOrd="0" presId="urn:microsoft.com/office/officeart/2005/8/layout/default"/>
    <dgm:cxn modelId="{08656583-2440-48FF-8394-EC16D39EC3B1}" type="presOf" srcId="{DDDADD63-90D2-44B6-B8BE-49D0D68A3639}" destId="{2E9A5399-7BBE-4256-BA13-B0AA79C54CAF}" srcOrd="0" destOrd="0" presId="urn:microsoft.com/office/officeart/2005/8/layout/default"/>
    <dgm:cxn modelId="{999EDC04-ECE0-43B8-91A1-4B485C3FD1B1}" srcId="{D48ECF18-C531-4536-BFDA-47C1DC406AF1}" destId="{DDDADD63-90D2-44B6-B8BE-49D0D68A3639}" srcOrd="6" destOrd="0" parTransId="{566D1714-EBF1-4574-AD56-AED86E9E0F00}" sibTransId="{2603B789-60FA-4F3A-8D74-5853EFEB7731}"/>
    <dgm:cxn modelId="{4E43C484-9504-44C2-BA03-81CA4FE613E3}" srcId="{D48ECF18-C531-4536-BFDA-47C1DC406AF1}" destId="{56072A43-8DDB-4EB0-A74E-F42D5C753D9F}" srcOrd="3" destOrd="0" parTransId="{D8550699-C34A-40CC-8189-585CDD6CB569}" sibTransId="{8B77E517-DAE0-4595-96D7-DE151BC938AA}"/>
    <dgm:cxn modelId="{C7581FC4-DA53-47C3-BFA4-1F0DFD0BDA85}" type="presOf" srcId="{489353C6-C5DA-436C-ADB7-ACC7DEEEFA7B}" destId="{B693DF9F-656A-470B-B5EC-E991C0411720}" srcOrd="0" destOrd="0" presId="urn:microsoft.com/office/officeart/2005/8/layout/default"/>
    <dgm:cxn modelId="{67E88B58-5A09-48B7-9813-F6E721E796EA}" srcId="{D48ECF18-C531-4536-BFDA-47C1DC406AF1}" destId="{6CB3B3C1-F654-4E54-86D8-D01A19ACA7B9}" srcOrd="5" destOrd="0" parTransId="{081BEE93-07A2-4A47-A6E3-52651D356B42}" sibTransId="{3CBCABB9-7C11-4B25-A0AE-226BA82D2B59}"/>
    <dgm:cxn modelId="{4D534280-B3BE-4CBF-8EE5-FAF23EA99C9E}" type="presOf" srcId="{BD2EE449-9FF0-431E-875A-5ECA33519FF3}" destId="{3AEBF335-AF84-43D5-B8A0-265193486443}" srcOrd="0" destOrd="0" presId="urn:microsoft.com/office/officeart/2005/8/layout/default"/>
    <dgm:cxn modelId="{47185FD4-ECD4-4CF7-BD97-0A0F27638D26}" srcId="{D48ECF18-C531-4536-BFDA-47C1DC406AF1}" destId="{7539B281-B1D7-4832-862D-194958AD7F08}" srcOrd="0" destOrd="0" parTransId="{BFD64C9D-2F20-4822-AFAC-C930F6B8B666}" sibTransId="{9AE44C86-A54D-4190-B7A8-064D8F23E93D}"/>
    <dgm:cxn modelId="{22BF56C6-009A-456F-B22B-CBF5E8BAA536}" type="presParOf" srcId="{68D5CE4E-BC6E-4602-B590-C3786EC0EA5C}" destId="{437AA7C0-DF72-428B-8818-53D2B157218B}" srcOrd="0" destOrd="0" presId="urn:microsoft.com/office/officeart/2005/8/layout/default"/>
    <dgm:cxn modelId="{649396B0-CF73-4ABE-86CA-218CFC76C87B}" type="presParOf" srcId="{68D5CE4E-BC6E-4602-B590-C3786EC0EA5C}" destId="{04F363FE-0621-4932-964D-C7073894CFB6}" srcOrd="1" destOrd="0" presId="urn:microsoft.com/office/officeart/2005/8/layout/default"/>
    <dgm:cxn modelId="{960F1132-EFD4-4610-A078-8113FC3D6F5D}" type="presParOf" srcId="{68D5CE4E-BC6E-4602-B590-C3786EC0EA5C}" destId="{B693DF9F-656A-470B-B5EC-E991C0411720}" srcOrd="2" destOrd="0" presId="urn:microsoft.com/office/officeart/2005/8/layout/default"/>
    <dgm:cxn modelId="{07EC5D54-3344-4B4C-BAA5-434796DF6A68}" type="presParOf" srcId="{68D5CE4E-BC6E-4602-B590-C3786EC0EA5C}" destId="{A990244E-8676-4664-84BB-3B132F40A648}" srcOrd="3" destOrd="0" presId="urn:microsoft.com/office/officeart/2005/8/layout/default"/>
    <dgm:cxn modelId="{5F5BD04D-C556-43A1-90FD-8B207D6947F9}" type="presParOf" srcId="{68D5CE4E-BC6E-4602-B590-C3786EC0EA5C}" destId="{3AEBF335-AF84-43D5-B8A0-265193486443}" srcOrd="4" destOrd="0" presId="urn:microsoft.com/office/officeart/2005/8/layout/default"/>
    <dgm:cxn modelId="{E5C601E4-6E0D-4F4B-B562-A02ED6D6BE02}" type="presParOf" srcId="{68D5CE4E-BC6E-4602-B590-C3786EC0EA5C}" destId="{4097F305-A2C9-4D58-8B0C-E960018C29EB}" srcOrd="5" destOrd="0" presId="urn:microsoft.com/office/officeart/2005/8/layout/default"/>
    <dgm:cxn modelId="{98F9C4AB-AF6A-4707-8FE7-3FDAC5444478}" type="presParOf" srcId="{68D5CE4E-BC6E-4602-B590-C3786EC0EA5C}" destId="{B966BCE5-46EE-4149-94EA-ADF7040D6B92}" srcOrd="6" destOrd="0" presId="urn:microsoft.com/office/officeart/2005/8/layout/default"/>
    <dgm:cxn modelId="{71B3B1B0-782F-4F4E-97C7-BD22D9EAB4FC}" type="presParOf" srcId="{68D5CE4E-BC6E-4602-B590-C3786EC0EA5C}" destId="{13FD7DBC-F2AB-4D1F-9ED3-97F2F9F5D6D7}" srcOrd="7" destOrd="0" presId="urn:microsoft.com/office/officeart/2005/8/layout/default"/>
    <dgm:cxn modelId="{73775CB8-52DF-41F6-A513-A76F6F4F1154}" type="presParOf" srcId="{68D5CE4E-BC6E-4602-B590-C3786EC0EA5C}" destId="{E0D303F8-5EF3-482C-9125-7E4368B48493}" srcOrd="8" destOrd="0" presId="urn:microsoft.com/office/officeart/2005/8/layout/default"/>
    <dgm:cxn modelId="{60B500D2-1E2F-4DF0-8B61-671F985CE68D}" type="presParOf" srcId="{68D5CE4E-BC6E-4602-B590-C3786EC0EA5C}" destId="{E2790DF6-DA58-45EC-8C5A-7A647884ABFD}" srcOrd="9" destOrd="0" presId="urn:microsoft.com/office/officeart/2005/8/layout/default"/>
    <dgm:cxn modelId="{20258D7C-C8DD-4498-A5F8-4FA8602464D2}" type="presParOf" srcId="{68D5CE4E-BC6E-4602-B590-C3786EC0EA5C}" destId="{D9F65BA5-B623-410F-A07B-A597A6E9DA00}" srcOrd="10" destOrd="0" presId="urn:microsoft.com/office/officeart/2005/8/layout/default"/>
    <dgm:cxn modelId="{C7F72852-345A-4515-B0C1-0D3A32DF51AD}" type="presParOf" srcId="{68D5CE4E-BC6E-4602-B590-C3786EC0EA5C}" destId="{8A5BC5A2-2543-4E80-A7BD-8CC4D23FF516}" srcOrd="11" destOrd="0" presId="urn:microsoft.com/office/officeart/2005/8/layout/default"/>
    <dgm:cxn modelId="{9119AF4E-C971-4CC2-A904-E8DFFF7BC6D6}" type="presParOf" srcId="{68D5CE4E-BC6E-4602-B590-C3786EC0EA5C}" destId="{2E9A5399-7BBE-4256-BA13-B0AA79C54CAF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FDC558E4-AA48-448D-BA60-364382CFAA6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57B42B3D-51EE-420C-9340-79A3990CC35D}">
      <dgm:prSet/>
      <dgm:spPr/>
      <dgm:t>
        <a:bodyPr/>
        <a:lstStyle/>
        <a:p>
          <a:pPr rtl="0"/>
          <a:r>
            <a:rPr lang="ru-RU" baseline="0" smtClean="0"/>
            <a:t>- социально-демографические;</a:t>
          </a:r>
          <a:endParaRPr lang="ru-RU"/>
        </a:p>
      </dgm:t>
    </dgm:pt>
    <dgm:pt modelId="{767D019C-B53F-4577-92F9-66148FF9670A}" type="parTrans" cxnId="{AA9BFB47-3FB4-42AB-ACD4-5F41EC1D596D}">
      <dgm:prSet/>
      <dgm:spPr/>
      <dgm:t>
        <a:bodyPr/>
        <a:lstStyle/>
        <a:p>
          <a:endParaRPr lang="ru-RU"/>
        </a:p>
      </dgm:t>
    </dgm:pt>
    <dgm:pt modelId="{B0E4D3A2-CC43-4C7C-BF22-95EF33156E89}" type="sibTrans" cxnId="{AA9BFB47-3FB4-42AB-ACD4-5F41EC1D596D}">
      <dgm:prSet/>
      <dgm:spPr/>
      <dgm:t>
        <a:bodyPr/>
        <a:lstStyle/>
        <a:p>
          <a:endParaRPr lang="ru-RU"/>
        </a:p>
      </dgm:t>
    </dgm:pt>
    <dgm:pt modelId="{D32694A6-B245-4484-A776-D79FBA4F4105}">
      <dgm:prSet/>
      <dgm:spPr/>
      <dgm:t>
        <a:bodyPr/>
        <a:lstStyle/>
        <a:p>
          <a:pPr rtl="0"/>
          <a:r>
            <a:rPr lang="ru-RU" baseline="0" smtClean="0"/>
            <a:t>- социально-экономические;</a:t>
          </a:r>
          <a:endParaRPr lang="ru-RU"/>
        </a:p>
      </dgm:t>
    </dgm:pt>
    <dgm:pt modelId="{3385F227-7F76-4AE5-9CDE-283423E4C8D9}" type="parTrans" cxnId="{37266CB6-7CD1-4ADE-BFBF-F2AC705F5F13}">
      <dgm:prSet/>
      <dgm:spPr/>
      <dgm:t>
        <a:bodyPr/>
        <a:lstStyle/>
        <a:p>
          <a:endParaRPr lang="ru-RU"/>
        </a:p>
      </dgm:t>
    </dgm:pt>
    <dgm:pt modelId="{EE32FC8F-8911-4307-A1EB-C4A20A9DEEAB}" type="sibTrans" cxnId="{37266CB6-7CD1-4ADE-BFBF-F2AC705F5F13}">
      <dgm:prSet/>
      <dgm:spPr/>
      <dgm:t>
        <a:bodyPr/>
        <a:lstStyle/>
        <a:p>
          <a:endParaRPr lang="ru-RU"/>
        </a:p>
      </dgm:t>
    </dgm:pt>
    <dgm:pt modelId="{3FB3533D-3BB8-4B45-B338-B57CBE8911B0}">
      <dgm:prSet/>
      <dgm:spPr/>
      <dgm:t>
        <a:bodyPr/>
        <a:lstStyle/>
        <a:p>
          <a:pPr rtl="0"/>
          <a:r>
            <a:rPr lang="ru-RU" baseline="0" smtClean="0"/>
            <a:t>- мотивационные;</a:t>
          </a:r>
          <a:endParaRPr lang="ru-RU"/>
        </a:p>
      </dgm:t>
    </dgm:pt>
    <dgm:pt modelId="{5B1F34AF-E566-47E3-933B-B4BCD7BE109C}" type="parTrans" cxnId="{8B194E84-144A-4271-9E44-A1AD9AAFF184}">
      <dgm:prSet/>
      <dgm:spPr/>
      <dgm:t>
        <a:bodyPr/>
        <a:lstStyle/>
        <a:p>
          <a:endParaRPr lang="ru-RU"/>
        </a:p>
      </dgm:t>
    </dgm:pt>
    <dgm:pt modelId="{DA20ADF0-D53B-4FBE-B2BD-90C8901D07A3}" type="sibTrans" cxnId="{8B194E84-144A-4271-9E44-A1AD9AAFF184}">
      <dgm:prSet/>
      <dgm:spPr/>
      <dgm:t>
        <a:bodyPr/>
        <a:lstStyle/>
        <a:p>
          <a:endParaRPr lang="ru-RU"/>
        </a:p>
      </dgm:t>
    </dgm:pt>
    <dgm:pt modelId="{B650D126-1C88-40E6-97B2-BEF4598C455D}">
      <dgm:prSet/>
      <dgm:spPr/>
      <dgm:t>
        <a:bodyPr/>
        <a:lstStyle/>
        <a:p>
          <a:pPr rtl="0"/>
          <a:r>
            <a:rPr lang="ru-RU" baseline="0" smtClean="0"/>
            <a:t>- поведенческие.</a:t>
          </a:r>
          <a:endParaRPr lang="ru-RU"/>
        </a:p>
      </dgm:t>
    </dgm:pt>
    <dgm:pt modelId="{4BD701DD-420B-4DD5-848E-BDCB1084267C}" type="parTrans" cxnId="{6AFC0E0F-1461-4AC6-BAA3-E05D921A76E6}">
      <dgm:prSet/>
      <dgm:spPr/>
      <dgm:t>
        <a:bodyPr/>
        <a:lstStyle/>
        <a:p>
          <a:endParaRPr lang="ru-RU"/>
        </a:p>
      </dgm:t>
    </dgm:pt>
    <dgm:pt modelId="{13E6348D-F7E2-428F-BE1A-EB74C148A4D6}" type="sibTrans" cxnId="{6AFC0E0F-1461-4AC6-BAA3-E05D921A76E6}">
      <dgm:prSet/>
      <dgm:spPr/>
      <dgm:t>
        <a:bodyPr/>
        <a:lstStyle/>
        <a:p>
          <a:endParaRPr lang="ru-RU"/>
        </a:p>
      </dgm:t>
    </dgm:pt>
    <dgm:pt modelId="{36001383-2BDB-483D-9196-96F6B98D4D44}" type="pres">
      <dgm:prSet presAssocID="{FDC558E4-AA48-448D-BA60-364382CFAA64}" presName="linear" presStyleCnt="0">
        <dgm:presLayoutVars>
          <dgm:animLvl val="lvl"/>
          <dgm:resizeHandles val="exact"/>
        </dgm:presLayoutVars>
      </dgm:prSet>
      <dgm:spPr/>
    </dgm:pt>
    <dgm:pt modelId="{BCD47157-925D-426A-AA84-F3C5F84EA738}" type="pres">
      <dgm:prSet presAssocID="{57B42B3D-51EE-420C-9340-79A3990CC35D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9746A208-A7F2-40C9-96D8-0C2D65421375}" type="pres">
      <dgm:prSet presAssocID="{B0E4D3A2-CC43-4C7C-BF22-95EF33156E89}" presName="spacer" presStyleCnt="0"/>
      <dgm:spPr/>
    </dgm:pt>
    <dgm:pt modelId="{8F524F57-4213-4F7B-A445-36760310F4E0}" type="pres">
      <dgm:prSet presAssocID="{D32694A6-B245-4484-A776-D79FBA4F4105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C5FBFE53-4822-4648-B090-85B0B1D4A33D}" type="pres">
      <dgm:prSet presAssocID="{EE32FC8F-8911-4307-A1EB-C4A20A9DEEAB}" presName="spacer" presStyleCnt="0"/>
      <dgm:spPr/>
    </dgm:pt>
    <dgm:pt modelId="{421D6C4D-9975-4AB2-B469-AF0673A4A4ED}" type="pres">
      <dgm:prSet presAssocID="{3FB3533D-3BB8-4B45-B338-B57CBE8911B0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DE1EDB9F-79AF-416B-A5C9-B84ECFEFC52B}" type="pres">
      <dgm:prSet presAssocID="{DA20ADF0-D53B-4FBE-B2BD-90C8901D07A3}" presName="spacer" presStyleCnt="0"/>
      <dgm:spPr/>
    </dgm:pt>
    <dgm:pt modelId="{66FA2342-2E20-4E98-B17E-BCEED06EB4BD}" type="pres">
      <dgm:prSet presAssocID="{B650D126-1C88-40E6-97B2-BEF4598C455D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094D9F6F-1086-47E9-96FC-E62BB7638751}" type="presOf" srcId="{FDC558E4-AA48-448D-BA60-364382CFAA64}" destId="{36001383-2BDB-483D-9196-96F6B98D4D44}" srcOrd="0" destOrd="0" presId="urn:microsoft.com/office/officeart/2005/8/layout/vList2"/>
    <dgm:cxn modelId="{AA9BFB47-3FB4-42AB-ACD4-5F41EC1D596D}" srcId="{FDC558E4-AA48-448D-BA60-364382CFAA64}" destId="{57B42B3D-51EE-420C-9340-79A3990CC35D}" srcOrd="0" destOrd="0" parTransId="{767D019C-B53F-4577-92F9-66148FF9670A}" sibTransId="{B0E4D3A2-CC43-4C7C-BF22-95EF33156E89}"/>
    <dgm:cxn modelId="{6D04CD8F-82EB-4B80-A011-11C2C34C9045}" type="presOf" srcId="{3FB3533D-3BB8-4B45-B338-B57CBE8911B0}" destId="{421D6C4D-9975-4AB2-B469-AF0673A4A4ED}" srcOrd="0" destOrd="0" presId="urn:microsoft.com/office/officeart/2005/8/layout/vList2"/>
    <dgm:cxn modelId="{37266CB6-7CD1-4ADE-BFBF-F2AC705F5F13}" srcId="{FDC558E4-AA48-448D-BA60-364382CFAA64}" destId="{D32694A6-B245-4484-A776-D79FBA4F4105}" srcOrd="1" destOrd="0" parTransId="{3385F227-7F76-4AE5-9CDE-283423E4C8D9}" sibTransId="{EE32FC8F-8911-4307-A1EB-C4A20A9DEEAB}"/>
    <dgm:cxn modelId="{B2D946A3-B50D-4DF3-A1F9-6D5B9FFF4CDD}" type="presOf" srcId="{57B42B3D-51EE-420C-9340-79A3990CC35D}" destId="{BCD47157-925D-426A-AA84-F3C5F84EA738}" srcOrd="0" destOrd="0" presId="urn:microsoft.com/office/officeart/2005/8/layout/vList2"/>
    <dgm:cxn modelId="{6AFC0E0F-1461-4AC6-BAA3-E05D921A76E6}" srcId="{FDC558E4-AA48-448D-BA60-364382CFAA64}" destId="{B650D126-1C88-40E6-97B2-BEF4598C455D}" srcOrd="3" destOrd="0" parTransId="{4BD701DD-420B-4DD5-848E-BDCB1084267C}" sibTransId="{13E6348D-F7E2-428F-BE1A-EB74C148A4D6}"/>
    <dgm:cxn modelId="{9F5578D1-8F0B-44C5-B12F-A4AF3B05C29F}" type="presOf" srcId="{B650D126-1C88-40E6-97B2-BEF4598C455D}" destId="{66FA2342-2E20-4E98-B17E-BCEED06EB4BD}" srcOrd="0" destOrd="0" presId="urn:microsoft.com/office/officeart/2005/8/layout/vList2"/>
    <dgm:cxn modelId="{0D12A1C5-79FC-41A9-9909-EA961882D7E9}" type="presOf" srcId="{D32694A6-B245-4484-A776-D79FBA4F4105}" destId="{8F524F57-4213-4F7B-A445-36760310F4E0}" srcOrd="0" destOrd="0" presId="urn:microsoft.com/office/officeart/2005/8/layout/vList2"/>
    <dgm:cxn modelId="{8B194E84-144A-4271-9E44-A1AD9AAFF184}" srcId="{FDC558E4-AA48-448D-BA60-364382CFAA64}" destId="{3FB3533D-3BB8-4B45-B338-B57CBE8911B0}" srcOrd="2" destOrd="0" parTransId="{5B1F34AF-E566-47E3-933B-B4BCD7BE109C}" sibTransId="{DA20ADF0-D53B-4FBE-B2BD-90C8901D07A3}"/>
    <dgm:cxn modelId="{D016027D-AEC9-4295-ACEA-DFCA807C9DDC}" type="presParOf" srcId="{36001383-2BDB-483D-9196-96F6B98D4D44}" destId="{BCD47157-925D-426A-AA84-F3C5F84EA738}" srcOrd="0" destOrd="0" presId="urn:microsoft.com/office/officeart/2005/8/layout/vList2"/>
    <dgm:cxn modelId="{A15B1703-69A3-4E27-9573-932DE3F2B8B8}" type="presParOf" srcId="{36001383-2BDB-483D-9196-96F6B98D4D44}" destId="{9746A208-A7F2-40C9-96D8-0C2D65421375}" srcOrd="1" destOrd="0" presId="urn:microsoft.com/office/officeart/2005/8/layout/vList2"/>
    <dgm:cxn modelId="{D4B81638-D18B-4D5E-9AED-E2EA69289BA8}" type="presParOf" srcId="{36001383-2BDB-483D-9196-96F6B98D4D44}" destId="{8F524F57-4213-4F7B-A445-36760310F4E0}" srcOrd="2" destOrd="0" presId="urn:microsoft.com/office/officeart/2005/8/layout/vList2"/>
    <dgm:cxn modelId="{C574D21F-FC77-447D-AEBA-EF395D93C393}" type="presParOf" srcId="{36001383-2BDB-483D-9196-96F6B98D4D44}" destId="{C5FBFE53-4822-4648-B090-85B0B1D4A33D}" srcOrd="3" destOrd="0" presId="urn:microsoft.com/office/officeart/2005/8/layout/vList2"/>
    <dgm:cxn modelId="{104FDF1C-DA17-4DE0-B86E-792D0B8477E8}" type="presParOf" srcId="{36001383-2BDB-483D-9196-96F6B98D4D44}" destId="{421D6C4D-9975-4AB2-B469-AF0673A4A4ED}" srcOrd="4" destOrd="0" presId="urn:microsoft.com/office/officeart/2005/8/layout/vList2"/>
    <dgm:cxn modelId="{7DC9FCA7-F7B1-488B-A473-B497D89AEBD7}" type="presParOf" srcId="{36001383-2BDB-483D-9196-96F6B98D4D44}" destId="{DE1EDB9F-79AF-416B-A5C9-B84ECFEFC52B}" srcOrd="5" destOrd="0" presId="urn:microsoft.com/office/officeart/2005/8/layout/vList2"/>
    <dgm:cxn modelId="{B35BDF35-972E-4463-A7C9-9F8947B084B6}" type="presParOf" srcId="{36001383-2BDB-483D-9196-96F6B98D4D44}" destId="{66FA2342-2E20-4E98-B17E-BCEED06EB4BD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B9E9614-737D-4E80-9708-F926F0B999A6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5112B881-294A-4A90-BE75-39AA34681350}">
      <dgm:prSet custT="1"/>
      <dgm:spPr/>
      <dgm:t>
        <a:bodyPr/>
        <a:lstStyle/>
        <a:p>
          <a:pPr algn="just" rtl="0"/>
          <a:r>
            <a:rPr lang="ru-RU" sz="3200" b="1" baseline="0" dirty="0" smtClean="0"/>
            <a:t>Гостеприимство</a:t>
          </a:r>
          <a:r>
            <a:rPr lang="ru-RU" sz="3200" baseline="0" dirty="0" smtClean="0"/>
            <a:t> - это более точное понятие, так как направлено на удовлетворение потребностей не только туристов, но и потребителей вообще.</a:t>
          </a:r>
          <a:endParaRPr lang="ru-RU" sz="3200" dirty="0"/>
        </a:p>
      </dgm:t>
    </dgm:pt>
    <dgm:pt modelId="{A724266B-BC0C-4438-9F5D-07ADB17EF35C}" type="parTrans" cxnId="{CAA82FFB-8045-472F-8DFE-221667E7F7AD}">
      <dgm:prSet/>
      <dgm:spPr/>
      <dgm:t>
        <a:bodyPr/>
        <a:lstStyle/>
        <a:p>
          <a:endParaRPr lang="ru-RU"/>
        </a:p>
      </dgm:t>
    </dgm:pt>
    <dgm:pt modelId="{AD8CDFE3-20D8-4C1F-9001-F90C44EF77F2}" type="sibTrans" cxnId="{CAA82FFB-8045-472F-8DFE-221667E7F7AD}">
      <dgm:prSet/>
      <dgm:spPr/>
      <dgm:t>
        <a:bodyPr/>
        <a:lstStyle/>
        <a:p>
          <a:endParaRPr lang="ru-RU"/>
        </a:p>
      </dgm:t>
    </dgm:pt>
    <dgm:pt modelId="{3609FA6D-4D12-405F-97BB-AD6222AB695A}">
      <dgm:prSet custT="1"/>
      <dgm:spPr/>
      <dgm:t>
        <a:bodyPr/>
        <a:lstStyle/>
        <a:p>
          <a:pPr algn="just" rtl="0"/>
          <a:r>
            <a:rPr lang="ru-RU" sz="2800" baseline="0" dirty="0" smtClean="0"/>
            <a:t>В английском языке термин «гостеприимство» обозначает «</a:t>
          </a:r>
          <a:r>
            <a:rPr lang="ru-RU" sz="2800" baseline="0" dirty="0" err="1" smtClean="0"/>
            <a:t>hospitality</a:t>
          </a:r>
          <a:r>
            <a:rPr lang="ru-RU" sz="2800" baseline="0" dirty="0" smtClean="0"/>
            <a:t>» и восходит к латинскому «</a:t>
          </a:r>
          <a:r>
            <a:rPr lang="ru-RU" sz="2800" baseline="0" dirty="0" err="1" smtClean="0"/>
            <a:t>hostel</a:t>
          </a:r>
          <a:r>
            <a:rPr lang="ru-RU" sz="2800" baseline="0" dirty="0" smtClean="0"/>
            <a:t>», откуда берет свое начало французское слово «</a:t>
          </a:r>
          <a:r>
            <a:rPr lang="ru-RU" sz="2800" baseline="0" dirty="0" err="1" smtClean="0"/>
            <a:t>hotel</a:t>
          </a:r>
          <a:r>
            <a:rPr lang="ru-RU" sz="2800" baseline="0" dirty="0" smtClean="0"/>
            <a:t>» — гостиница. </a:t>
          </a:r>
          <a:endParaRPr lang="ru-RU" sz="2800" dirty="0"/>
        </a:p>
      </dgm:t>
    </dgm:pt>
    <dgm:pt modelId="{7C5AB117-A6ED-4839-BF76-A46B9ADD4CD9}" type="parTrans" cxnId="{E20450A5-E733-4E70-A2CC-1874C1BECE41}">
      <dgm:prSet/>
      <dgm:spPr/>
      <dgm:t>
        <a:bodyPr/>
        <a:lstStyle/>
        <a:p>
          <a:endParaRPr lang="ru-RU"/>
        </a:p>
      </dgm:t>
    </dgm:pt>
    <dgm:pt modelId="{6AFFD051-8543-4443-AFB1-66090CCE9650}" type="sibTrans" cxnId="{E20450A5-E733-4E70-A2CC-1874C1BECE41}">
      <dgm:prSet/>
      <dgm:spPr/>
      <dgm:t>
        <a:bodyPr/>
        <a:lstStyle/>
        <a:p>
          <a:endParaRPr lang="ru-RU"/>
        </a:p>
      </dgm:t>
    </dgm:pt>
    <dgm:pt modelId="{8B62D3AA-936A-45D3-B469-EAEE839E19D0}">
      <dgm:prSet custT="1"/>
      <dgm:spPr/>
      <dgm:t>
        <a:bodyPr/>
        <a:lstStyle/>
        <a:p>
          <a:pPr algn="just" rtl="0"/>
          <a:r>
            <a:rPr lang="ru-RU" sz="2800" baseline="0" dirty="0" smtClean="0"/>
            <a:t>Гостеприимство — это совокупность профессиональных сфер деятельности, функционирование которых направлено на систематическое улучшение качества в обслуживании клиентов при оказании им туристских, гостиничных, ресторанных, развлекательных, экскурсионных, транспортных, сервисных и других видов услуг.</a:t>
          </a:r>
          <a:endParaRPr lang="ru-RU" sz="2800" dirty="0"/>
        </a:p>
      </dgm:t>
    </dgm:pt>
    <dgm:pt modelId="{1632B56C-A3D1-4567-80E3-13DAD51DC9DC}" type="parTrans" cxnId="{0E3B97B9-497A-4800-B395-FE425737610E}">
      <dgm:prSet/>
      <dgm:spPr/>
      <dgm:t>
        <a:bodyPr/>
        <a:lstStyle/>
        <a:p>
          <a:endParaRPr lang="ru-RU"/>
        </a:p>
      </dgm:t>
    </dgm:pt>
    <dgm:pt modelId="{403CAD18-7B07-458E-812B-5DE244AB3337}" type="sibTrans" cxnId="{0E3B97B9-497A-4800-B395-FE425737610E}">
      <dgm:prSet/>
      <dgm:spPr/>
      <dgm:t>
        <a:bodyPr/>
        <a:lstStyle/>
        <a:p>
          <a:endParaRPr lang="ru-RU"/>
        </a:p>
      </dgm:t>
    </dgm:pt>
    <dgm:pt modelId="{521CC2A3-6D0E-4442-B364-BAAC9A559FF9}" type="pres">
      <dgm:prSet presAssocID="{3B9E9614-737D-4E80-9708-F926F0B999A6}" presName="vert0" presStyleCnt="0">
        <dgm:presLayoutVars>
          <dgm:dir/>
          <dgm:animOne val="branch"/>
          <dgm:animLvl val="lvl"/>
        </dgm:presLayoutVars>
      </dgm:prSet>
      <dgm:spPr/>
    </dgm:pt>
    <dgm:pt modelId="{B99D92AF-EAA5-48D8-929B-07B0BEBAFD66}" type="pres">
      <dgm:prSet presAssocID="{5112B881-294A-4A90-BE75-39AA34681350}" presName="thickLine" presStyleLbl="alignNode1" presStyleIdx="0" presStyleCnt="3"/>
      <dgm:spPr/>
    </dgm:pt>
    <dgm:pt modelId="{E44EEC4C-1701-4631-9AB8-D78E5BA3CD41}" type="pres">
      <dgm:prSet presAssocID="{5112B881-294A-4A90-BE75-39AA34681350}" presName="horz1" presStyleCnt="0"/>
      <dgm:spPr/>
    </dgm:pt>
    <dgm:pt modelId="{24C9F299-F61F-4249-BCE2-C0DB1DAFACAC}" type="pres">
      <dgm:prSet presAssocID="{5112B881-294A-4A90-BE75-39AA34681350}" presName="tx1" presStyleLbl="revTx" presStyleIdx="0" presStyleCnt="3"/>
      <dgm:spPr/>
    </dgm:pt>
    <dgm:pt modelId="{F52AF66B-1709-4062-8375-DF62AC6C36B6}" type="pres">
      <dgm:prSet presAssocID="{5112B881-294A-4A90-BE75-39AA34681350}" presName="vert1" presStyleCnt="0"/>
      <dgm:spPr/>
    </dgm:pt>
    <dgm:pt modelId="{BE543D59-BB5B-4397-9765-F4B6041923EA}" type="pres">
      <dgm:prSet presAssocID="{3609FA6D-4D12-405F-97BB-AD6222AB695A}" presName="thickLine" presStyleLbl="alignNode1" presStyleIdx="1" presStyleCnt="3"/>
      <dgm:spPr/>
    </dgm:pt>
    <dgm:pt modelId="{F9424427-5BCA-4AFD-A429-457A632C9F36}" type="pres">
      <dgm:prSet presAssocID="{3609FA6D-4D12-405F-97BB-AD6222AB695A}" presName="horz1" presStyleCnt="0"/>
      <dgm:spPr/>
    </dgm:pt>
    <dgm:pt modelId="{9C89115D-14A4-4CFA-8BA5-A1402E8C0102}" type="pres">
      <dgm:prSet presAssocID="{3609FA6D-4D12-405F-97BB-AD6222AB695A}" presName="tx1" presStyleLbl="revTx" presStyleIdx="1" presStyleCnt="3"/>
      <dgm:spPr/>
    </dgm:pt>
    <dgm:pt modelId="{83A4C797-C203-4078-871D-2A2164234340}" type="pres">
      <dgm:prSet presAssocID="{3609FA6D-4D12-405F-97BB-AD6222AB695A}" presName="vert1" presStyleCnt="0"/>
      <dgm:spPr/>
    </dgm:pt>
    <dgm:pt modelId="{1787366F-1BEF-4EC2-8821-7EE661DC6096}" type="pres">
      <dgm:prSet presAssocID="{8B62D3AA-936A-45D3-B469-EAEE839E19D0}" presName="thickLine" presStyleLbl="alignNode1" presStyleIdx="2" presStyleCnt="3"/>
      <dgm:spPr/>
    </dgm:pt>
    <dgm:pt modelId="{53D676BA-34C5-468D-945C-2251BDE6625C}" type="pres">
      <dgm:prSet presAssocID="{8B62D3AA-936A-45D3-B469-EAEE839E19D0}" presName="horz1" presStyleCnt="0"/>
      <dgm:spPr/>
    </dgm:pt>
    <dgm:pt modelId="{8AB9ECD6-07D8-47A9-AAAE-95D647AE3829}" type="pres">
      <dgm:prSet presAssocID="{8B62D3AA-936A-45D3-B469-EAEE839E19D0}" presName="tx1" presStyleLbl="revTx" presStyleIdx="2" presStyleCnt="3"/>
      <dgm:spPr/>
    </dgm:pt>
    <dgm:pt modelId="{80820E89-44E0-40F7-9F8D-64478041618C}" type="pres">
      <dgm:prSet presAssocID="{8B62D3AA-936A-45D3-B469-EAEE839E19D0}" presName="vert1" presStyleCnt="0"/>
      <dgm:spPr/>
    </dgm:pt>
  </dgm:ptLst>
  <dgm:cxnLst>
    <dgm:cxn modelId="{4EFAC87E-4200-41F8-AAA5-95B64E6D123B}" type="presOf" srcId="{3B9E9614-737D-4E80-9708-F926F0B999A6}" destId="{521CC2A3-6D0E-4442-B364-BAAC9A559FF9}" srcOrd="0" destOrd="0" presId="urn:microsoft.com/office/officeart/2008/layout/LinedList"/>
    <dgm:cxn modelId="{14AE02A7-F955-4EAE-ADFF-7A46474BF2FB}" type="presOf" srcId="{8B62D3AA-936A-45D3-B469-EAEE839E19D0}" destId="{8AB9ECD6-07D8-47A9-AAAE-95D647AE3829}" srcOrd="0" destOrd="0" presId="urn:microsoft.com/office/officeart/2008/layout/LinedList"/>
    <dgm:cxn modelId="{E20450A5-E733-4E70-A2CC-1874C1BECE41}" srcId="{3B9E9614-737D-4E80-9708-F926F0B999A6}" destId="{3609FA6D-4D12-405F-97BB-AD6222AB695A}" srcOrd="1" destOrd="0" parTransId="{7C5AB117-A6ED-4839-BF76-A46B9ADD4CD9}" sibTransId="{6AFFD051-8543-4443-AFB1-66090CCE9650}"/>
    <dgm:cxn modelId="{976C800B-C80C-41E0-B4D2-AC23DE3E3F2E}" type="presOf" srcId="{5112B881-294A-4A90-BE75-39AA34681350}" destId="{24C9F299-F61F-4249-BCE2-C0DB1DAFACAC}" srcOrd="0" destOrd="0" presId="urn:microsoft.com/office/officeart/2008/layout/LinedList"/>
    <dgm:cxn modelId="{7642B2CB-2EDC-480C-87FC-BA3A7A276847}" type="presOf" srcId="{3609FA6D-4D12-405F-97BB-AD6222AB695A}" destId="{9C89115D-14A4-4CFA-8BA5-A1402E8C0102}" srcOrd="0" destOrd="0" presId="urn:microsoft.com/office/officeart/2008/layout/LinedList"/>
    <dgm:cxn modelId="{CAA82FFB-8045-472F-8DFE-221667E7F7AD}" srcId="{3B9E9614-737D-4E80-9708-F926F0B999A6}" destId="{5112B881-294A-4A90-BE75-39AA34681350}" srcOrd="0" destOrd="0" parTransId="{A724266B-BC0C-4438-9F5D-07ADB17EF35C}" sibTransId="{AD8CDFE3-20D8-4C1F-9001-F90C44EF77F2}"/>
    <dgm:cxn modelId="{0E3B97B9-497A-4800-B395-FE425737610E}" srcId="{3B9E9614-737D-4E80-9708-F926F0B999A6}" destId="{8B62D3AA-936A-45D3-B469-EAEE839E19D0}" srcOrd="2" destOrd="0" parTransId="{1632B56C-A3D1-4567-80E3-13DAD51DC9DC}" sibTransId="{403CAD18-7B07-458E-812B-5DE244AB3337}"/>
    <dgm:cxn modelId="{5234F7B3-7B84-470B-B4C9-3500EC7B5AF7}" type="presParOf" srcId="{521CC2A3-6D0E-4442-B364-BAAC9A559FF9}" destId="{B99D92AF-EAA5-48D8-929B-07B0BEBAFD66}" srcOrd="0" destOrd="0" presId="urn:microsoft.com/office/officeart/2008/layout/LinedList"/>
    <dgm:cxn modelId="{87EC98FB-9FFA-49B1-88DE-CB1C2179343E}" type="presParOf" srcId="{521CC2A3-6D0E-4442-B364-BAAC9A559FF9}" destId="{E44EEC4C-1701-4631-9AB8-D78E5BA3CD41}" srcOrd="1" destOrd="0" presId="urn:microsoft.com/office/officeart/2008/layout/LinedList"/>
    <dgm:cxn modelId="{E24E65EF-B90B-4010-A68F-85E243206D5C}" type="presParOf" srcId="{E44EEC4C-1701-4631-9AB8-D78E5BA3CD41}" destId="{24C9F299-F61F-4249-BCE2-C0DB1DAFACAC}" srcOrd="0" destOrd="0" presId="urn:microsoft.com/office/officeart/2008/layout/LinedList"/>
    <dgm:cxn modelId="{910C96F3-871E-49BF-A7A4-C63B33FB79BB}" type="presParOf" srcId="{E44EEC4C-1701-4631-9AB8-D78E5BA3CD41}" destId="{F52AF66B-1709-4062-8375-DF62AC6C36B6}" srcOrd="1" destOrd="0" presId="urn:microsoft.com/office/officeart/2008/layout/LinedList"/>
    <dgm:cxn modelId="{D1CBF94D-7C31-4AAA-9046-63C28CD3FE7F}" type="presParOf" srcId="{521CC2A3-6D0E-4442-B364-BAAC9A559FF9}" destId="{BE543D59-BB5B-4397-9765-F4B6041923EA}" srcOrd="2" destOrd="0" presId="urn:microsoft.com/office/officeart/2008/layout/LinedList"/>
    <dgm:cxn modelId="{5D2B7866-978D-431B-B801-F996C49E8DBC}" type="presParOf" srcId="{521CC2A3-6D0E-4442-B364-BAAC9A559FF9}" destId="{F9424427-5BCA-4AFD-A429-457A632C9F36}" srcOrd="3" destOrd="0" presId="urn:microsoft.com/office/officeart/2008/layout/LinedList"/>
    <dgm:cxn modelId="{8250BC74-C35C-4837-B10C-02677A07D53A}" type="presParOf" srcId="{F9424427-5BCA-4AFD-A429-457A632C9F36}" destId="{9C89115D-14A4-4CFA-8BA5-A1402E8C0102}" srcOrd="0" destOrd="0" presId="urn:microsoft.com/office/officeart/2008/layout/LinedList"/>
    <dgm:cxn modelId="{0894CFCC-34C7-4DAE-89F2-41E4D78A91D0}" type="presParOf" srcId="{F9424427-5BCA-4AFD-A429-457A632C9F36}" destId="{83A4C797-C203-4078-871D-2A2164234340}" srcOrd="1" destOrd="0" presId="urn:microsoft.com/office/officeart/2008/layout/LinedList"/>
    <dgm:cxn modelId="{2297799A-E72A-4183-9853-1E61B9445CDC}" type="presParOf" srcId="{521CC2A3-6D0E-4442-B364-BAAC9A559FF9}" destId="{1787366F-1BEF-4EC2-8821-7EE661DC6096}" srcOrd="4" destOrd="0" presId="urn:microsoft.com/office/officeart/2008/layout/LinedList"/>
    <dgm:cxn modelId="{B639FD49-7C34-4B7B-8EA8-DB70BF46A5D2}" type="presParOf" srcId="{521CC2A3-6D0E-4442-B364-BAAC9A559FF9}" destId="{53D676BA-34C5-468D-945C-2251BDE6625C}" srcOrd="5" destOrd="0" presId="urn:microsoft.com/office/officeart/2008/layout/LinedList"/>
    <dgm:cxn modelId="{E9F14F7F-1DE4-489B-9A35-B036F00D6880}" type="presParOf" srcId="{53D676BA-34C5-468D-945C-2251BDE6625C}" destId="{8AB9ECD6-07D8-47A9-AAAE-95D647AE3829}" srcOrd="0" destOrd="0" presId="urn:microsoft.com/office/officeart/2008/layout/LinedList"/>
    <dgm:cxn modelId="{BC33ECFB-7A5F-4BD4-A25E-9391AB4F99D9}" type="presParOf" srcId="{53D676BA-34C5-468D-945C-2251BDE6625C}" destId="{80820E89-44E0-40F7-9F8D-64478041618C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60D4C83-B962-4B2F-A103-E93592E2684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69FD45A9-AC59-4EC7-BF6C-E6176D28AF1B}">
      <dgm:prSet/>
      <dgm:spPr/>
      <dgm:t>
        <a:bodyPr/>
        <a:lstStyle/>
        <a:p>
          <a:pPr rtl="0"/>
          <a:r>
            <a:rPr lang="ru-RU" baseline="0" dirty="0" smtClean="0"/>
            <a:t>Термин </a:t>
          </a:r>
          <a:r>
            <a:rPr lang="ru-RU" b="1" baseline="0" dirty="0" smtClean="0">
              <a:solidFill>
                <a:schemeClr val="tx1"/>
              </a:solidFill>
            </a:rPr>
            <a:t>«индустрия» </a:t>
          </a:r>
          <a:r>
            <a:rPr lang="ru-RU" baseline="0" dirty="0" smtClean="0"/>
            <a:t>происходит от латинского </a:t>
          </a:r>
          <a:r>
            <a:rPr lang="ru-RU" baseline="0" dirty="0" err="1" smtClean="0"/>
            <a:t>industria</a:t>
          </a:r>
          <a:r>
            <a:rPr lang="ru-RU" baseline="0" dirty="0" smtClean="0"/>
            <a:t>, что означает «деятельность, усердие», в современном понимании — промышленное производство с применением техники и технологии.</a:t>
          </a:r>
          <a:endParaRPr lang="ru-RU" dirty="0"/>
        </a:p>
      </dgm:t>
    </dgm:pt>
    <dgm:pt modelId="{AA3179DC-73E9-4659-930D-7D3E3211E6DF}" type="parTrans" cxnId="{BAD94754-CF48-40E8-B7FC-C00B64402183}">
      <dgm:prSet/>
      <dgm:spPr/>
      <dgm:t>
        <a:bodyPr/>
        <a:lstStyle/>
        <a:p>
          <a:endParaRPr lang="ru-RU"/>
        </a:p>
      </dgm:t>
    </dgm:pt>
    <dgm:pt modelId="{D6684CE4-A4B2-42A3-A3BF-09C0647B5514}" type="sibTrans" cxnId="{BAD94754-CF48-40E8-B7FC-C00B64402183}">
      <dgm:prSet/>
      <dgm:spPr/>
      <dgm:t>
        <a:bodyPr/>
        <a:lstStyle/>
        <a:p>
          <a:endParaRPr lang="ru-RU"/>
        </a:p>
      </dgm:t>
    </dgm:pt>
    <dgm:pt modelId="{56BE4E0E-1142-47FD-88EA-47289732EA13}">
      <dgm:prSet/>
      <dgm:spPr/>
      <dgm:t>
        <a:bodyPr/>
        <a:lstStyle/>
        <a:p>
          <a:pPr rtl="0"/>
          <a:r>
            <a:rPr lang="ru-RU" b="1" baseline="0" smtClean="0"/>
            <a:t>Индустрия гостеприимства</a:t>
          </a:r>
          <a:r>
            <a:rPr lang="ru-RU" baseline="0" smtClean="0"/>
            <a:t> — сложная, комплексная сфера профессиональной деятельности людей, усилия которых направлены на удовлетворение разнообразных потребностей клиентов (гостей), как туристов, так и местных жителей.</a:t>
          </a:r>
          <a:endParaRPr lang="ru-RU"/>
        </a:p>
      </dgm:t>
    </dgm:pt>
    <dgm:pt modelId="{58FAE04F-5157-4FB0-8B51-18ECE93C351C}" type="parTrans" cxnId="{3A8815B6-7DF4-4739-8980-E561B6F92A20}">
      <dgm:prSet/>
      <dgm:spPr/>
      <dgm:t>
        <a:bodyPr/>
        <a:lstStyle/>
        <a:p>
          <a:endParaRPr lang="ru-RU"/>
        </a:p>
      </dgm:t>
    </dgm:pt>
    <dgm:pt modelId="{5BC99107-9FB9-436B-9860-F987431CC040}" type="sibTrans" cxnId="{3A8815B6-7DF4-4739-8980-E561B6F92A20}">
      <dgm:prSet/>
      <dgm:spPr/>
      <dgm:t>
        <a:bodyPr/>
        <a:lstStyle/>
        <a:p>
          <a:endParaRPr lang="ru-RU"/>
        </a:p>
      </dgm:t>
    </dgm:pt>
    <dgm:pt modelId="{22D97B6A-7DE3-4AE7-9099-3B1B8F4DCB38}" type="pres">
      <dgm:prSet presAssocID="{D60D4C83-B962-4B2F-A103-E93592E2684E}" presName="linear" presStyleCnt="0">
        <dgm:presLayoutVars>
          <dgm:animLvl val="lvl"/>
          <dgm:resizeHandles val="exact"/>
        </dgm:presLayoutVars>
      </dgm:prSet>
      <dgm:spPr/>
    </dgm:pt>
    <dgm:pt modelId="{13DD8FC9-D31B-496D-BE3E-B7CF6BB0987F}" type="pres">
      <dgm:prSet presAssocID="{69FD45A9-AC59-4EC7-BF6C-E6176D28AF1B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3B501C5A-A599-41AB-868D-FA0278593F37}" type="pres">
      <dgm:prSet presAssocID="{D6684CE4-A4B2-42A3-A3BF-09C0647B5514}" presName="spacer" presStyleCnt="0"/>
      <dgm:spPr/>
    </dgm:pt>
    <dgm:pt modelId="{9662CEF5-4BBF-4A3E-941F-B222E57E86AB}" type="pres">
      <dgm:prSet presAssocID="{56BE4E0E-1142-47FD-88EA-47289732EA13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019F2D98-952A-4B72-B0DC-C6ADBB7037D4}" type="presOf" srcId="{69FD45A9-AC59-4EC7-BF6C-E6176D28AF1B}" destId="{13DD8FC9-D31B-496D-BE3E-B7CF6BB0987F}" srcOrd="0" destOrd="0" presId="urn:microsoft.com/office/officeart/2005/8/layout/vList2"/>
    <dgm:cxn modelId="{BAD94754-CF48-40E8-B7FC-C00B64402183}" srcId="{D60D4C83-B962-4B2F-A103-E93592E2684E}" destId="{69FD45A9-AC59-4EC7-BF6C-E6176D28AF1B}" srcOrd="0" destOrd="0" parTransId="{AA3179DC-73E9-4659-930D-7D3E3211E6DF}" sibTransId="{D6684CE4-A4B2-42A3-A3BF-09C0647B5514}"/>
    <dgm:cxn modelId="{3A8815B6-7DF4-4739-8980-E561B6F92A20}" srcId="{D60D4C83-B962-4B2F-A103-E93592E2684E}" destId="{56BE4E0E-1142-47FD-88EA-47289732EA13}" srcOrd="1" destOrd="0" parTransId="{58FAE04F-5157-4FB0-8B51-18ECE93C351C}" sibTransId="{5BC99107-9FB9-436B-9860-F987431CC040}"/>
    <dgm:cxn modelId="{83E7C06B-AE0A-488C-AE34-3D4BD8C9DD88}" type="presOf" srcId="{D60D4C83-B962-4B2F-A103-E93592E2684E}" destId="{22D97B6A-7DE3-4AE7-9099-3B1B8F4DCB38}" srcOrd="0" destOrd="0" presId="urn:microsoft.com/office/officeart/2005/8/layout/vList2"/>
    <dgm:cxn modelId="{76CBA782-8467-4676-8FF1-ACA555987139}" type="presOf" srcId="{56BE4E0E-1142-47FD-88EA-47289732EA13}" destId="{9662CEF5-4BBF-4A3E-941F-B222E57E86AB}" srcOrd="0" destOrd="0" presId="urn:microsoft.com/office/officeart/2005/8/layout/vList2"/>
    <dgm:cxn modelId="{867540BF-8E55-4E57-875B-70044702A031}" type="presParOf" srcId="{22D97B6A-7DE3-4AE7-9099-3B1B8F4DCB38}" destId="{13DD8FC9-D31B-496D-BE3E-B7CF6BB0987F}" srcOrd="0" destOrd="0" presId="urn:microsoft.com/office/officeart/2005/8/layout/vList2"/>
    <dgm:cxn modelId="{3F35EAF6-96AF-48B1-8ED9-0BEA56FF6153}" type="presParOf" srcId="{22D97B6A-7DE3-4AE7-9099-3B1B8F4DCB38}" destId="{3B501C5A-A599-41AB-868D-FA0278593F37}" srcOrd="1" destOrd="0" presId="urn:microsoft.com/office/officeart/2005/8/layout/vList2"/>
    <dgm:cxn modelId="{0AAAA253-C716-43E9-86CC-D61EB1DA0AF1}" type="presParOf" srcId="{22D97B6A-7DE3-4AE7-9099-3B1B8F4DCB38}" destId="{9662CEF5-4BBF-4A3E-941F-B222E57E86AB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D81CDFC-B9CE-446B-B0E3-9C9349635260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26EB1B33-B428-42C4-8237-7D76EDE9F8F5}">
      <dgm:prSet/>
      <dgm:spPr/>
      <dgm:t>
        <a:bodyPr/>
        <a:lstStyle/>
        <a:p>
          <a:pPr rtl="0"/>
          <a:r>
            <a:rPr lang="ru-RU" baseline="0" smtClean="0"/>
            <a:t>Туризм</a:t>
          </a:r>
          <a:endParaRPr lang="ru-RU"/>
        </a:p>
      </dgm:t>
    </dgm:pt>
    <dgm:pt modelId="{66C5ACFA-2C5A-434C-96E6-E2D26F927D6A}" type="parTrans" cxnId="{4A370E96-C246-4615-8FC6-BA640BBDD14A}">
      <dgm:prSet/>
      <dgm:spPr/>
      <dgm:t>
        <a:bodyPr/>
        <a:lstStyle/>
        <a:p>
          <a:endParaRPr lang="ru-RU"/>
        </a:p>
      </dgm:t>
    </dgm:pt>
    <dgm:pt modelId="{7BCA2699-F260-48D3-BF02-FAEC03ACEE35}" type="sibTrans" cxnId="{4A370E96-C246-4615-8FC6-BA640BBDD14A}">
      <dgm:prSet/>
      <dgm:spPr/>
      <dgm:t>
        <a:bodyPr/>
        <a:lstStyle/>
        <a:p>
          <a:endParaRPr lang="ru-RU"/>
        </a:p>
      </dgm:t>
    </dgm:pt>
    <dgm:pt modelId="{3A09FAAC-099E-43A4-9183-991D06A8CEE5}">
      <dgm:prSet/>
      <dgm:spPr/>
      <dgm:t>
        <a:bodyPr/>
        <a:lstStyle/>
        <a:p>
          <a:pPr rtl="0"/>
          <a:r>
            <a:rPr lang="ru-RU" baseline="0" smtClean="0"/>
            <a:t>гостиничный и ресторанный бизнес</a:t>
          </a:r>
          <a:endParaRPr lang="ru-RU"/>
        </a:p>
      </dgm:t>
    </dgm:pt>
    <dgm:pt modelId="{DB7A4279-10F7-4266-8136-81DE2D002CBA}" type="parTrans" cxnId="{6BA6E6F9-D46F-48CB-BB3F-C84D1ED70228}">
      <dgm:prSet/>
      <dgm:spPr/>
      <dgm:t>
        <a:bodyPr/>
        <a:lstStyle/>
        <a:p>
          <a:endParaRPr lang="ru-RU"/>
        </a:p>
      </dgm:t>
    </dgm:pt>
    <dgm:pt modelId="{35E8FD7C-0CEC-4ABE-B537-FE0CA93282A5}" type="sibTrans" cxnId="{6BA6E6F9-D46F-48CB-BB3F-C84D1ED70228}">
      <dgm:prSet/>
      <dgm:spPr/>
      <dgm:t>
        <a:bodyPr/>
        <a:lstStyle/>
        <a:p>
          <a:endParaRPr lang="ru-RU"/>
        </a:p>
      </dgm:t>
    </dgm:pt>
    <dgm:pt modelId="{7C238C65-BB5F-4B1C-B601-B392DB79CC48}">
      <dgm:prSet/>
      <dgm:spPr/>
      <dgm:t>
        <a:bodyPr/>
        <a:lstStyle/>
        <a:p>
          <a:pPr rtl="0"/>
          <a:r>
            <a:rPr lang="ru-RU" baseline="0" smtClean="0"/>
            <a:t>общественное питание</a:t>
          </a:r>
          <a:endParaRPr lang="ru-RU"/>
        </a:p>
      </dgm:t>
    </dgm:pt>
    <dgm:pt modelId="{B3457105-85BF-48A9-8F6F-84503584F27F}" type="parTrans" cxnId="{86052FEE-5D5D-4411-B83D-985D6BF9262E}">
      <dgm:prSet/>
      <dgm:spPr/>
      <dgm:t>
        <a:bodyPr/>
        <a:lstStyle/>
        <a:p>
          <a:endParaRPr lang="ru-RU"/>
        </a:p>
      </dgm:t>
    </dgm:pt>
    <dgm:pt modelId="{037F8AB8-36F3-4499-BB11-54487AB71689}" type="sibTrans" cxnId="{86052FEE-5D5D-4411-B83D-985D6BF9262E}">
      <dgm:prSet/>
      <dgm:spPr/>
      <dgm:t>
        <a:bodyPr/>
        <a:lstStyle/>
        <a:p>
          <a:endParaRPr lang="ru-RU"/>
        </a:p>
      </dgm:t>
    </dgm:pt>
    <dgm:pt modelId="{EDA4163B-AD04-467A-8EE8-033492D60243}">
      <dgm:prSet/>
      <dgm:spPr/>
      <dgm:t>
        <a:bodyPr/>
        <a:lstStyle/>
        <a:p>
          <a:pPr rtl="0"/>
          <a:r>
            <a:rPr lang="ru-RU" baseline="0" smtClean="0"/>
            <a:t>отдых и развлечения</a:t>
          </a:r>
          <a:endParaRPr lang="ru-RU"/>
        </a:p>
      </dgm:t>
    </dgm:pt>
    <dgm:pt modelId="{1948EB31-0DDB-4B92-B829-586D401FD5D0}" type="parTrans" cxnId="{6D31E944-E83A-45C6-BB64-7E713F25FEFA}">
      <dgm:prSet/>
      <dgm:spPr/>
      <dgm:t>
        <a:bodyPr/>
        <a:lstStyle/>
        <a:p>
          <a:endParaRPr lang="ru-RU"/>
        </a:p>
      </dgm:t>
    </dgm:pt>
    <dgm:pt modelId="{AFB60DAD-7E9A-4073-8489-C48F2E0F1B17}" type="sibTrans" cxnId="{6D31E944-E83A-45C6-BB64-7E713F25FEFA}">
      <dgm:prSet/>
      <dgm:spPr/>
      <dgm:t>
        <a:bodyPr/>
        <a:lstStyle/>
        <a:p>
          <a:endParaRPr lang="ru-RU"/>
        </a:p>
      </dgm:t>
    </dgm:pt>
    <dgm:pt modelId="{2CC0C88E-2977-46AB-908D-83D00FE36FC6}">
      <dgm:prSet/>
      <dgm:spPr/>
      <dgm:t>
        <a:bodyPr/>
        <a:lstStyle/>
        <a:p>
          <a:pPr rtl="0"/>
          <a:r>
            <a:rPr lang="ru-RU" baseline="0" smtClean="0"/>
            <a:t>организацию конференций, семинаров и выставок</a:t>
          </a:r>
          <a:endParaRPr lang="ru-RU"/>
        </a:p>
      </dgm:t>
    </dgm:pt>
    <dgm:pt modelId="{D94A89F4-F3AC-4008-9042-F03AAC11C51D}" type="parTrans" cxnId="{5D22CF98-10D8-42FE-A9BD-724422524083}">
      <dgm:prSet/>
      <dgm:spPr/>
      <dgm:t>
        <a:bodyPr/>
        <a:lstStyle/>
        <a:p>
          <a:endParaRPr lang="ru-RU"/>
        </a:p>
      </dgm:t>
    </dgm:pt>
    <dgm:pt modelId="{00AD34A2-4A34-4DF3-971C-3C8286CE1A08}" type="sibTrans" cxnId="{5D22CF98-10D8-42FE-A9BD-724422524083}">
      <dgm:prSet/>
      <dgm:spPr/>
      <dgm:t>
        <a:bodyPr/>
        <a:lstStyle/>
        <a:p>
          <a:endParaRPr lang="ru-RU"/>
        </a:p>
      </dgm:t>
    </dgm:pt>
    <dgm:pt modelId="{9E1BD1EF-D754-44AC-9244-0D3D49C4AA95}">
      <dgm:prSet/>
      <dgm:spPr/>
      <dgm:t>
        <a:bodyPr/>
        <a:lstStyle/>
        <a:p>
          <a:pPr rtl="0"/>
          <a:r>
            <a:rPr lang="ru-RU" baseline="0" smtClean="0"/>
            <a:t>спортивную, музейно-выставочную, экскурсионную деятельность</a:t>
          </a:r>
          <a:endParaRPr lang="ru-RU"/>
        </a:p>
      </dgm:t>
    </dgm:pt>
    <dgm:pt modelId="{BAEEC345-23A2-4F96-B05E-C64FA08EE9CB}" type="parTrans" cxnId="{2875894B-E5EA-4387-A36E-ADBD94E4BA45}">
      <dgm:prSet/>
      <dgm:spPr/>
      <dgm:t>
        <a:bodyPr/>
        <a:lstStyle/>
        <a:p>
          <a:endParaRPr lang="ru-RU"/>
        </a:p>
      </dgm:t>
    </dgm:pt>
    <dgm:pt modelId="{D436C979-9313-4577-97FC-1CCA0AAE9C39}" type="sibTrans" cxnId="{2875894B-E5EA-4387-A36E-ADBD94E4BA45}">
      <dgm:prSet/>
      <dgm:spPr/>
      <dgm:t>
        <a:bodyPr/>
        <a:lstStyle/>
        <a:p>
          <a:endParaRPr lang="ru-RU"/>
        </a:p>
      </dgm:t>
    </dgm:pt>
    <dgm:pt modelId="{D7136AAD-CDB9-4D54-8B75-F321AB994268}">
      <dgm:prSet/>
      <dgm:spPr/>
      <dgm:t>
        <a:bodyPr/>
        <a:lstStyle/>
        <a:p>
          <a:pPr rtl="0"/>
          <a:r>
            <a:rPr lang="ru-RU" baseline="0" smtClean="0"/>
            <a:t>сферу профессионального образования в области гостеприимства.</a:t>
          </a:r>
          <a:endParaRPr lang="ru-RU"/>
        </a:p>
      </dgm:t>
    </dgm:pt>
    <dgm:pt modelId="{6E3A7D11-2EA8-4C74-B5EE-C6E3DBBE190F}" type="parTrans" cxnId="{AA629F6B-BD5B-4867-B184-45B6EEAA9E20}">
      <dgm:prSet/>
      <dgm:spPr/>
      <dgm:t>
        <a:bodyPr/>
        <a:lstStyle/>
        <a:p>
          <a:endParaRPr lang="ru-RU"/>
        </a:p>
      </dgm:t>
    </dgm:pt>
    <dgm:pt modelId="{E4C23B09-8D92-42E9-BCFE-F6388D63C9BA}" type="sibTrans" cxnId="{AA629F6B-BD5B-4867-B184-45B6EEAA9E20}">
      <dgm:prSet/>
      <dgm:spPr/>
      <dgm:t>
        <a:bodyPr/>
        <a:lstStyle/>
        <a:p>
          <a:endParaRPr lang="ru-RU"/>
        </a:p>
      </dgm:t>
    </dgm:pt>
    <dgm:pt modelId="{21B4CD23-C8E9-453B-AD9A-92BEEDE9AE38}" type="pres">
      <dgm:prSet presAssocID="{2D81CDFC-B9CE-446B-B0E3-9C9349635260}" presName="diagram" presStyleCnt="0">
        <dgm:presLayoutVars>
          <dgm:dir/>
          <dgm:resizeHandles val="exact"/>
        </dgm:presLayoutVars>
      </dgm:prSet>
      <dgm:spPr/>
    </dgm:pt>
    <dgm:pt modelId="{2479AA84-42F9-4E9B-88E6-E44BE6CD031C}" type="pres">
      <dgm:prSet presAssocID="{26EB1B33-B428-42C4-8237-7D76EDE9F8F5}" presName="node" presStyleLbl="node1" presStyleIdx="0" presStyleCnt="7">
        <dgm:presLayoutVars>
          <dgm:bulletEnabled val="1"/>
        </dgm:presLayoutVars>
      </dgm:prSet>
      <dgm:spPr/>
    </dgm:pt>
    <dgm:pt modelId="{02F6D550-907D-45C4-9280-69F9DBAEFA00}" type="pres">
      <dgm:prSet presAssocID="{7BCA2699-F260-48D3-BF02-FAEC03ACEE35}" presName="sibTrans" presStyleCnt="0"/>
      <dgm:spPr/>
    </dgm:pt>
    <dgm:pt modelId="{972CE85E-CFAE-4E51-8913-69941A77AAD0}" type="pres">
      <dgm:prSet presAssocID="{3A09FAAC-099E-43A4-9183-991D06A8CEE5}" presName="node" presStyleLbl="node1" presStyleIdx="1" presStyleCnt="7">
        <dgm:presLayoutVars>
          <dgm:bulletEnabled val="1"/>
        </dgm:presLayoutVars>
      </dgm:prSet>
      <dgm:spPr/>
    </dgm:pt>
    <dgm:pt modelId="{C637B146-9906-42FB-9DB0-A9D97C843DDD}" type="pres">
      <dgm:prSet presAssocID="{35E8FD7C-0CEC-4ABE-B537-FE0CA93282A5}" presName="sibTrans" presStyleCnt="0"/>
      <dgm:spPr/>
    </dgm:pt>
    <dgm:pt modelId="{1772B133-F2C3-4F7B-8DA1-E556D1161A36}" type="pres">
      <dgm:prSet presAssocID="{7C238C65-BB5F-4B1C-B601-B392DB79CC48}" presName="node" presStyleLbl="node1" presStyleIdx="2" presStyleCnt="7">
        <dgm:presLayoutVars>
          <dgm:bulletEnabled val="1"/>
        </dgm:presLayoutVars>
      </dgm:prSet>
      <dgm:spPr/>
    </dgm:pt>
    <dgm:pt modelId="{FFD98125-D0DF-4084-8CD3-986C2EAE1182}" type="pres">
      <dgm:prSet presAssocID="{037F8AB8-36F3-4499-BB11-54487AB71689}" presName="sibTrans" presStyleCnt="0"/>
      <dgm:spPr/>
    </dgm:pt>
    <dgm:pt modelId="{B0CA4F6C-42C7-4727-BFC2-639790BE8D4A}" type="pres">
      <dgm:prSet presAssocID="{EDA4163B-AD04-467A-8EE8-033492D60243}" presName="node" presStyleLbl="node1" presStyleIdx="3" presStyleCnt="7">
        <dgm:presLayoutVars>
          <dgm:bulletEnabled val="1"/>
        </dgm:presLayoutVars>
      </dgm:prSet>
      <dgm:spPr/>
    </dgm:pt>
    <dgm:pt modelId="{F33A5354-905F-4980-A47A-AEC4078AB6D3}" type="pres">
      <dgm:prSet presAssocID="{AFB60DAD-7E9A-4073-8489-C48F2E0F1B17}" presName="sibTrans" presStyleCnt="0"/>
      <dgm:spPr/>
    </dgm:pt>
    <dgm:pt modelId="{7C404636-AECC-4D07-BD31-A5FD73C31469}" type="pres">
      <dgm:prSet presAssocID="{2CC0C88E-2977-46AB-908D-83D00FE36FC6}" presName="node" presStyleLbl="node1" presStyleIdx="4" presStyleCnt="7">
        <dgm:presLayoutVars>
          <dgm:bulletEnabled val="1"/>
        </dgm:presLayoutVars>
      </dgm:prSet>
      <dgm:spPr/>
    </dgm:pt>
    <dgm:pt modelId="{9FCA8FC1-D89D-4189-96EE-0B7D187EFE3F}" type="pres">
      <dgm:prSet presAssocID="{00AD34A2-4A34-4DF3-971C-3C8286CE1A08}" presName="sibTrans" presStyleCnt="0"/>
      <dgm:spPr/>
    </dgm:pt>
    <dgm:pt modelId="{1661AAC8-0678-4FD9-BBC1-EC81A2355F7D}" type="pres">
      <dgm:prSet presAssocID="{9E1BD1EF-D754-44AC-9244-0D3D49C4AA95}" presName="node" presStyleLbl="node1" presStyleIdx="5" presStyleCnt="7">
        <dgm:presLayoutVars>
          <dgm:bulletEnabled val="1"/>
        </dgm:presLayoutVars>
      </dgm:prSet>
      <dgm:spPr/>
    </dgm:pt>
    <dgm:pt modelId="{27782519-1B66-48DE-B49E-E6BEC02A9185}" type="pres">
      <dgm:prSet presAssocID="{D436C979-9313-4577-97FC-1CCA0AAE9C39}" presName="sibTrans" presStyleCnt="0"/>
      <dgm:spPr/>
    </dgm:pt>
    <dgm:pt modelId="{90E24C6A-BB0E-448E-A162-B7D6DDF6BB87}" type="pres">
      <dgm:prSet presAssocID="{D7136AAD-CDB9-4D54-8B75-F321AB994268}" presName="node" presStyleLbl="node1" presStyleIdx="6" presStyleCnt="7">
        <dgm:presLayoutVars>
          <dgm:bulletEnabled val="1"/>
        </dgm:presLayoutVars>
      </dgm:prSet>
      <dgm:spPr/>
    </dgm:pt>
  </dgm:ptLst>
  <dgm:cxnLst>
    <dgm:cxn modelId="{86052FEE-5D5D-4411-B83D-985D6BF9262E}" srcId="{2D81CDFC-B9CE-446B-B0E3-9C9349635260}" destId="{7C238C65-BB5F-4B1C-B601-B392DB79CC48}" srcOrd="2" destOrd="0" parTransId="{B3457105-85BF-48A9-8F6F-84503584F27F}" sibTransId="{037F8AB8-36F3-4499-BB11-54487AB71689}"/>
    <dgm:cxn modelId="{B71A3025-033B-4418-95BE-E3A2E04D3C19}" type="presOf" srcId="{7C238C65-BB5F-4B1C-B601-B392DB79CC48}" destId="{1772B133-F2C3-4F7B-8DA1-E556D1161A36}" srcOrd="0" destOrd="0" presId="urn:microsoft.com/office/officeart/2005/8/layout/default"/>
    <dgm:cxn modelId="{3C0A5590-5F31-4F37-BCE7-7C39E4A3ECEE}" type="presOf" srcId="{EDA4163B-AD04-467A-8EE8-033492D60243}" destId="{B0CA4F6C-42C7-4727-BFC2-639790BE8D4A}" srcOrd="0" destOrd="0" presId="urn:microsoft.com/office/officeart/2005/8/layout/default"/>
    <dgm:cxn modelId="{6D31E944-E83A-45C6-BB64-7E713F25FEFA}" srcId="{2D81CDFC-B9CE-446B-B0E3-9C9349635260}" destId="{EDA4163B-AD04-467A-8EE8-033492D60243}" srcOrd="3" destOrd="0" parTransId="{1948EB31-0DDB-4B92-B829-586D401FD5D0}" sibTransId="{AFB60DAD-7E9A-4073-8489-C48F2E0F1B17}"/>
    <dgm:cxn modelId="{C4E3E615-3964-4234-AC6A-A34775F3BAED}" type="presOf" srcId="{3A09FAAC-099E-43A4-9183-991D06A8CEE5}" destId="{972CE85E-CFAE-4E51-8913-69941A77AAD0}" srcOrd="0" destOrd="0" presId="urn:microsoft.com/office/officeart/2005/8/layout/default"/>
    <dgm:cxn modelId="{596F72AC-CAF8-4C36-9938-79DE1093E0FC}" type="presOf" srcId="{2CC0C88E-2977-46AB-908D-83D00FE36FC6}" destId="{7C404636-AECC-4D07-BD31-A5FD73C31469}" srcOrd="0" destOrd="0" presId="urn:microsoft.com/office/officeart/2005/8/layout/default"/>
    <dgm:cxn modelId="{4665EE13-9FD5-4667-B0DD-FAB4C5DD470F}" type="presOf" srcId="{26EB1B33-B428-42C4-8237-7D76EDE9F8F5}" destId="{2479AA84-42F9-4E9B-88E6-E44BE6CD031C}" srcOrd="0" destOrd="0" presId="urn:microsoft.com/office/officeart/2005/8/layout/default"/>
    <dgm:cxn modelId="{5D22CF98-10D8-42FE-A9BD-724422524083}" srcId="{2D81CDFC-B9CE-446B-B0E3-9C9349635260}" destId="{2CC0C88E-2977-46AB-908D-83D00FE36FC6}" srcOrd="4" destOrd="0" parTransId="{D94A89F4-F3AC-4008-9042-F03AAC11C51D}" sibTransId="{00AD34A2-4A34-4DF3-971C-3C8286CE1A08}"/>
    <dgm:cxn modelId="{AA629F6B-BD5B-4867-B184-45B6EEAA9E20}" srcId="{2D81CDFC-B9CE-446B-B0E3-9C9349635260}" destId="{D7136AAD-CDB9-4D54-8B75-F321AB994268}" srcOrd="6" destOrd="0" parTransId="{6E3A7D11-2EA8-4C74-B5EE-C6E3DBBE190F}" sibTransId="{E4C23B09-8D92-42E9-BCFE-F6388D63C9BA}"/>
    <dgm:cxn modelId="{B6825E3D-D4B2-401E-9935-FD587FB841A0}" type="presOf" srcId="{2D81CDFC-B9CE-446B-B0E3-9C9349635260}" destId="{21B4CD23-C8E9-453B-AD9A-92BEEDE9AE38}" srcOrd="0" destOrd="0" presId="urn:microsoft.com/office/officeart/2005/8/layout/default"/>
    <dgm:cxn modelId="{6BA6E6F9-D46F-48CB-BB3F-C84D1ED70228}" srcId="{2D81CDFC-B9CE-446B-B0E3-9C9349635260}" destId="{3A09FAAC-099E-43A4-9183-991D06A8CEE5}" srcOrd="1" destOrd="0" parTransId="{DB7A4279-10F7-4266-8136-81DE2D002CBA}" sibTransId="{35E8FD7C-0CEC-4ABE-B537-FE0CA93282A5}"/>
    <dgm:cxn modelId="{4A370E96-C246-4615-8FC6-BA640BBDD14A}" srcId="{2D81CDFC-B9CE-446B-B0E3-9C9349635260}" destId="{26EB1B33-B428-42C4-8237-7D76EDE9F8F5}" srcOrd="0" destOrd="0" parTransId="{66C5ACFA-2C5A-434C-96E6-E2D26F927D6A}" sibTransId="{7BCA2699-F260-48D3-BF02-FAEC03ACEE35}"/>
    <dgm:cxn modelId="{A6D152EF-D5EA-4B66-BFE4-09FD3285AC00}" type="presOf" srcId="{D7136AAD-CDB9-4D54-8B75-F321AB994268}" destId="{90E24C6A-BB0E-448E-A162-B7D6DDF6BB87}" srcOrd="0" destOrd="0" presId="urn:microsoft.com/office/officeart/2005/8/layout/default"/>
    <dgm:cxn modelId="{2875894B-E5EA-4387-A36E-ADBD94E4BA45}" srcId="{2D81CDFC-B9CE-446B-B0E3-9C9349635260}" destId="{9E1BD1EF-D754-44AC-9244-0D3D49C4AA95}" srcOrd="5" destOrd="0" parTransId="{BAEEC345-23A2-4F96-B05E-C64FA08EE9CB}" sibTransId="{D436C979-9313-4577-97FC-1CCA0AAE9C39}"/>
    <dgm:cxn modelId="{5F76A8FB-6623-4DBD-975C-F4B40AF3F868}" type="presOf" srcId="{9E1BD1EF-D754-44AC-9244-0D3D49C4AA95}" destId="{1661AAC8-0678-4FD9-BBC1-EC81A2355F7D}" srcOrd="0" destOrd="0" presId="urn:microsoft.com/office/officeart/2005/8/layout/default"/>
    <dgm:cxn modelId="{1F7EC9A5-B2A8-42D2-88A7-78C3E317B660}" type="presParOf" srcId="{21B4CD23-C8E9-453B-AD9A-92BEEDE9AE38}" destId="{2479AA84-42F9-4E9B-88E6-E44BE6CD031C}" srcOrd="0" destOrd="0" presId="urn:microsoft.com/office/officeart/2005/8/layout/default"/>
    <dgm:cxn modelId="{80E45E61-448E-40DC-B8ED-8AF12E2E4F24}" type="presParOf" srcId="{21B4CD23-C8E9-453B-AD9A-92BEEDE9AE38}" destId="{02F6D550-907D-45C4-9280-69F9DBAEFA00}" srcOrd="1" destOrd="0" presId="urn:microsoft.com/office/officeart/2005/8/layout/default"/>
    <dgm:cxn modelId="{83BAA731-61AC-4F9F-B0A1-E496951FC8C6}" type="presParOf" srcId="{21B4CD23-C8E9-453B-AD9A-92BEEDE9AE38}" destId="{972CE85E-CFAE-4E51-8913-69941A77AAD0}" srcOrd="2" destOrd="0" presId="urn:microsoft.com/office/officeart/2005/8/layout/default"/>
    <dgm:cxn modelId="{C13E2144-54BC-496C-86B6-C42261F6DDBA}" type="presParOf" srcId="{21B4CD23-C8E9-453B-AD9A-92BEEDE9AE38}" destId="{C637B146-9906-42FB-9DB0-A9D97C843DDD}" srcOrd="3" destOrd="0" presId="urn:microsoft.com/office/officeart/2005/8/layout/default"/>
    <dgm:cxn modelId="{F90D076B-8C9F-4B41-9549-8D03966B8222}" type="presParOf" srcId="{21B4CD23-C8E9-453B-AD9A-92BEEDE9AE38}" destId="{1772B133-F2C3-4F7B-8DA1-E556D1161A36}" srcOrd="4" destOrd="0" presId="urn:microsoft.com/office/officeart/2005/8/layout/default"/>
    <dgm:cxn modelId="{32B162F8-9AA3-4814-9069-7C4E9F304A2F}" type="presParOf" srcId="{21B4CD23-C8E9-453B-AD9A-92BEEDE9AE38}" destId="{FFD98125-D0DF-4084-8CD3-986C2EAE1182}" srcOrd="5" destOrd="0" presId="urn:microsoft.com/office/officeart/2005/8/layout/default"/>
    <dgm:cxn modelId="{AB0801BB-2A16-48AB-A531-A85E3BE06F92}" type="presParOf" srcId="{21B4CD23-C8E9-453B-AD9A-92BEEDE9AE38}" destId="{B0CA4F6C-42C7-4727-BFC2-639790BE8D4A}" srcOrd="6" destOrd="0" presId="urn:microsoft.com/office/officeart/2005/8/layout/default"/>
    <dgm:cxn modelId="{0CEB4374-B9CE-4BFA-87BD-1222F6B07D55}" type="presParOf" srcId="{21B4CD23-C8E9-453B-AD9A-92BEEDE9AE38}" destId="{F33A5354-905F-4980-A47A-AEC4078AB6D3}" srcOrd="7" destOrd="0" presId="urn:microsoft.com/office/officeart/2005/8/layout/default"/>
    <dgm:cxn modelId="{90289ECF-B2B4-4131-8C78-41EBD124853D}" type="presParOf" srcId="{21B4CD23-C8E9-453B-AD9A-92BEEDE9AE38}" destId="{7C404636-AECC-4D07-BD31-A5FD73C31469}" srcOrd="8" destOrd="0" presId="urn:microsoft.com/office/officeart/2005/8/layout/default"/>
    <dgm:cxn modelId="{6702C392-C22B-4C1F-80EA-BE7C667EFE3F}" type="presParOf" srcId="{21B4CD23-C8E9-453B-AD9A-92BEEDE9AE38}" destId="{9FCA8FC1-D89D-4189-96EE-0B7D187EFE3F}" srcOrd="9" destOrd="0" presId="urn:microsoft.com/office/officeart/2005/8/layout/default"/>
    <dgm:cxn modelId="{378050C2-C01D-4870-AC92-09F0857A0830}" type="presParOf" srcId="{21B4CD23-C8E9-453B-AD9A-92BEEDE9AE38}" destId="{1661AAC8-0678-4FD9-BBC1-EC81A2355F7D}" srcOrd="10" destOrd="0" presId="urn:microsoft.com/office/officeart/2005/8/layout/default"/>
    <dgm:cxn modelId="{627C5952-3DEE-47A1-A8A1-B764B20782E2}" type="presParOf" srcId="{21B4CD23-C8E9-453B-AD9A-92BEEDE9AE38}" destId="{27782519-1B66-48DE-B49E-E6BEC02A9185}" srcOrd="11" destOrd="0" presId="urn:microsoft.com/office/officeart/2005/8/layout/default"/>
    <dgm:cxn modelId="{247F4862-62F4-4DB7-8C4A-4701950AE4CF}" type="presParOf" srcId="{21B4CD23-C8E9-453B-AD9A-92BEEDE9AE38}" destId="{90E24C6A-BB0E-448E-A162-B7D6DDF6BB87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B825C15-CF02-4F4F-8B61-753FFA30A20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24ECFF71-5314-4748-A1D1-2F5E71676ECB}">
      <dgm:prSet/>
      <dgm:spPr/>
      <dgm:t>
        <a:bodyPr/>
        <a:lstStyle/>
        <a:p>
          <a:pPr rtl="0"/>
          <a:r>
            <a:rPr lang="ru-RU" baseline="0" smtClean="0"/>
            <a:t>Российский ученый, профессор С. С. Скобкин, представил многообразие предприятий, входящих в состав индустрии гостеприимства в виде карты-схемы.</a:t>
          </a:r>
          <a:endParaRPr lang="ru-RU"/>
        </a:p>
      </dgm:t>
    </dgm:pt>
    <dgm:pt modelId="{081F08B2-5ADE-4396-BB13-3E3BCED0F0E2}" type="parTrans" cxnId="{62665407-B7F4-45D1-9401-A33D9DFFA71A}">
      <dgm:prSet/>
      <dgm:spPr/>
      <dgm:t>
        <a:bodyPr/>
        <a:lstStyle/>
        <a:p>
          <a:endParaRPr lang="ru-RU"/>
        </a:p>
      </dgm:t>
    </dgm:pt>
    <dgm:pt modelId="{CCF5B1F8-58DC-4448-A748-472F548E5148}" type="sibTrans" cxnId="{62665407-B7F4-45D1-9401-A33D9DFFA71A}">
      <dgm:prSet/>
      <dgm:spPr/>
      <dgm:t>
        <a:bodyPr/>
        <a:lstStyle/>
        <a:p>
          <a:endParaRPr lang="ru-RU"/>
        </a:p>
      </dgm:t>
    </dgm:pt>
    <dgm:pt modelId="{EE66F442-65F1-4F04-AB1C-07687B54D65E}">
      <dgm:prSet/>
      <dgm:spPr/>
      <dgm:t>
        <a:bodyPr/>
        <a:lstStyle/>
        <a:p>
          <a:pPr rtl="0"/>
          <a:r>
            <a:rPr lang="ru-RU" baseline="0" smtClean="0"/>
            <a:t>Согласно предложенной схеме, индустрия гостеприимства состоит из основных предприятий сферы гостеприимства и поддерживающих, обслуживающих основные. </a:t>
          </a:r>
          <a:endParaRPr lang="ru-RU"/>
        </a:p>
      </dgm:t>
    </dgm:pt>
    <dgm:pt modelId="{EC7FE93B-F5F7-4F9F-B218-566F7D0973FC}" type="parTrans" cxnId="{C2C5C6F9-2CC2-4ACD-B23A-DB021D178636}">
      <dgm:prSet/>
      <dgm:spPr/>
      <dgm:t>
        <a:bodyPr/>
        <a:lstStyle/>
        <a:p>
          <a:endParaRPr lang="ru-RU"/>
        </a:p>
      </dgm:t>
    </dgm:pt>
    <dgm:pt modelId="{0392269D-DCC5-4738-8E60-E12AEC3B8134}" type="sibTrans" cxnId="{C2C5C6F9-2CC2-4ACD-B23A-DB021D178636}">
      <dgm:prSet/>
      <dgm:spPr/>
      <dgm:t>
        <a:bodyPr/>
        <a:lstStyle/>
        <a:p>
          <a:endParaRPr lang="ru-RU"/>
        </a:p>
      </dgm:t>
    </dgm:pt>
    <dgm:pt modelId="{AE54F8CB-705E-4C18-B878-1B19A0B4373B}">
      <dgm:prSet/>
      <dgm:spPr/>
      <dgm:t>
        <a:bodyPr/>
        <a:lstStyle/>
        <a:p>
          <a:pPr rtl="0"/>
          <a:r>
            <a:rPr lang="ru-RU" baseline="0" smtClean="0"/>
            <a:t>В целом предложенная С. С. Скобкиным схема, отображающая структуру индустрии гостеприимства, соответствует требованиям диалектики к изучению предметов и явлений.</a:t>
          </a:r>
          <a:endParaRPr lang="ru-RU"/>
        </a:p>
      </dgm:t>
    </dgm:pt>
    <dgm:pt modelId="{B82D4A73-172B-4A89-9C78-684FAC7A5EC1}" type="parTrans" cxnId="{385CC16C-4447-42FE-A8B9-F9BC7ADB5337}">
      <dgm:prSet/>
      <dgm:spPr/>
      <dgm:t>
        <a:bodyPr/>
        <a:lstStyle/>
        <a:p>
          <a:endParaRPr lang="ru-RU"/>
        </a:p>
      </dgm:t>
    </dgm:pt>
    <dgm:pt modelId="{1A29A6D8-C591-44DD-82D4-2633F7CDB56C}" type="sibTrans" cxnId="{385CC16C-4447-42FE-A8B9-F9BC7ADB5337}">
      <dgm:prSet/>
      <dgm:spPr/>
      <dgm:t>
        <a:bodyPr/>
        <a:lstStyle/>
        <a:p>
          <a:endParaRPr lang="ru-RU"/>
        </a:p>
      </dgm:t>
    </dgm:pt>
    <dgm:pt modelId="{F797CE17-9D60-4F5F-94D1-9644ACA41D9B}" type="pres">
      <dgm:prSet presAssocID="{4B825C15-CF02-4F4F-8B61-753FFA30A20F}" presName="linear" presStyleCnt="0">
        <dgm:presLayoutVars>
          <dgm:animLvl val="lvl"/>
          <dgm:resizeHandles val="exact"/>
        </dgm:presLayoutVars>
      </dgm:prSet>
      <dgm:spPr/>
    </dgm:pt>
    <dgm:pt modelId="{87B0E09D-D093-4E14-AC8F-F4623B4EA69C}" type="pres">
      <dgm:prSet presAssocID="{24ECFF71-5314-4748-A1D1-2F5E71676ECB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EEDA3B12-34DC-4533-82CE-C8312854BE4C}" type="pres">
      <dgm:prSet presAssocID="{CCF5B1F8-58DC-4448-A748-472F548E5148}" presName="spacer" presStyleCnt="0"/>
      <dgm:spPr/>
    </dgm:pt>
    <dgm:pt modelId="{B51F4E07-5070-4188-BE70-97C6EBBF668F}" type="pres">
      <dgm:prSet presAssocID="{EE66F442-65F1-4F04-AB1C-07687B54D65E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88AFA47A-341F-4B17-8BF2-4DFDE93939F5}" type="pres">
      <dgm:prSet presAssocID="{0392269D-DCC5-4738-8E60-E12AEC3B8134}" presName="spacer" presStyleCnt="0"/>
      <dgm:spPr/>
    </dgm:pt>
    <dgm:pt modelId="{A459F158-0BC2-4D59-A211-7512EFE043E4}" type="pres">
      <dgm:prSet presAssocID="{AE54F8CB-705E-4C18-B878-1B19A0B4373B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385CC16C-4447-42FE-A8B9-F9BC7ADB5337}" srcId="{4B825C15-CF02-4F4F-8B61-753FFA30A20F}" destId="{AE54F8CB-705E-4C18-B878-1B19A0B4373B}" srcOrd="2" destOrd="0" parTransId="{B82D4A73-172B-4A89-9C78-684FAC7A5EC1}" sibTransId="{1A29A6D8-C591-44DD-82D4-2633F7CDB56C}"/>
    <dgm:cxn modelId="{62665407-B7F4-45D1-9401-A33D9DFFA71A}" srcId="{4B825C15-CF02-4F4F-8B61-753FFA30A20F}" destId="{24ECFF71-5314-4748-A1D1-2F5E71676ECB}" srcOrd="0" destOrd="0" parTransId="{081F08B2-5ADE-4396-BB13-3E3BCED0F0E2}" sibTransId="{CCF5B1F8-58DC-4448-A748-472F548E5148}"/>
    <dgm:cxn modelId="{7CDE4401-1F17-47B7-8356-BA6213BFB8B4}" type="presOf" srcId="{EE66F442-65F1-4F04-AB1C-07687B54D65E}" destId="{B51F4E07-5070-4188-BE70-97C6EBBF668F}" srcOrd="0" destOrd="0" presId="urn:microsoft.com/office/officeart/2005/8/layout/vList2"/>
    <dgm:cxn modelId="{697D1869-1FBE-44AF-9DB4-E04545612F04}" type="presOf" srcId="{24ECFF71-5314-4748-A1D1-2F5E71676ECB}" destId="{87B0E09D-D093-4E14-AC8F-F4623B4EA69C}" srcOrd="0" destOrd="0" presId="urn:microsoft.com/office/officeart/2005/8/layout/vList2"/>
    <dgm:cxn modelId="{67DD8EBA-5FD9-4FEB-8953-6EBB6497095F}" type="presOf" srcId="{AE54F8CB-705E-4C18-B878-1B19A0B4373B}" destId="{A459F158-0BC2-4D59-A211-7512EFE043E4}" srcOrd="0" destOrd="0" presId="urn:microsoft.com/office/officeart/2005/8/layout/vList2"/>
    <dgm:cxn modelId="{C2C5C6F9-2CC2-4ACD-B23A-DB021D178636}" srcId="{4B825C15-CF02-4F4F-8B61-753FFA30A20F}" destId="{EE66F442-65F1-4F04-AB1C-07687B54D65E}" srcOrd="1" destOrd="0" parTransId="{EC7FE93B-F5F7-4F9F-B218-566F7D0973FC}" sibTransId="{0392269D-DCC5-4738-8E60-E12AEC3B8134}"/>
    <dgm:cxn modelId="{22AD1DE6-1EF7-471F-B93B-5C52EB69A8C4}" type="presOf" srcId="{4B825C15-CF02-4F4F-8B61-753FFA30A20F}" destId="{F797CE17-9D60-4F5F-94D1-9644ACA41D9B}" srcOrd="0" destOrd="0" presId="urn:microsoft.com/office/officeart/2005/8/layout/vList2"/>
    <dgm:cxn modelId="{01EE5B2F-CC69-4742-8487-4F34EE3F7533}" type="presParOf" srcId="{F797CE17-9D60-4F5F-94D1-9644ACA41D9B}" destId="{87B0E09D-D093-4E14-AC8F-F4623B4EA69C}" srcOrd="0" destOrd="0" presId="urn:microsoft.com/office/officeart/2005/8/layout/vList2"/>
    <dgm:cxn modelId="{B52EB11B-01EC-4EFA-918D-09E9408BC581}" type="presParOf" srcId="{F797CE17-9D60-4F5F-94D1-9644ACA41D9B}" destId="{EEDA3B12-34DC-4533-82CE-C8312854BE4C}" srcOrd="1" destOrd="0" presId="urn:microsoft.com/office/officeart/2005/8/layout/vList2"/>
    <dgm:cxn modelId="{FB89190B-02CC-4832-A465-3604D1B4E05C}" type="presParOf" srcId="{F797CE17-9D60-4F5F-94D1-9644ACA41D9B}" destId="{B51F4E07-5070-4188-BE70-97C6EBBF668F}" srcOrd="2" destOrd="0" presId="urn:microsoft.com/office/officeart/2005/8/layout/vList2"/>
    <dgm:cxn modelId="{ED4E32CF-3DEF-4CCA-8A05-82615D946D15}" type="presParOf" srcId="{F797CE17-9D60-4F5F-94D1-9644ACA41D9B}" destId="{88AFA47A-341F-4B17-8BF2-4DFDE93939F5}" srcOrd="3" destOrd="0" presId="urn:microsoft.com/office/officeart/2005/8/layout/vList2"/>
    <dgm:cxn modelId="{081ACF6C-47E6-4E00-9430-3CA98C86A062}" type="presParOf" srcId="{F797CE17-9D60-4F5F-94D1-9644ACA41D9B}" destId="{A459F158-0BC2-4D59-A211-7512EFE043E4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9CBBA02-040C-4642-A4F8-8010A76D7C5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83F9B7E9-7C65-41C0-874E-0B8991844B5A}">
      <dgm:prSet/>
      <dgm:spPr/>
      <dgm:t>
        <a:bodyPr/>
        <a:lstStyle/>
        <a:p>
          <a:pPr rtl="0"/>
          <a:r>
            <a:rPr lang="ru-RU" baseline="0" smtClean="0"/>
            <a:t>Индустрия гостеприимства исторически сформировалась и выросла из сектора средств размещения, представленного различными типами гостиничных предприятий</a:t>
          </a:r>
          <a:endParaRPr lang="ru-RU"/>
        </a:p>
      </dgm:t>
    </dgm:pt>
    <dgm:pt modelId="{7B7B899E-4450-4756-8038-B358B17F2B0E}" type="parTrans" cxnId="{0A13410E-CB58-448B-9D57-F2AF3511F205}">
      <dgm:prSet/>
      <dgm:spPr/>
      <dgm:t>
        <a:bodyPr/>
        <a:lstStyle/>
        <a:p>
          <a:endParaRPr lang="ru-RU"/>
        </a:p>
      </dgm:t>
    </dgm:pt>
    <dgm:pt modelId="{DD097E7F-6FD0-4482-8F06-BCFFED7962AF}" type="sibTrans" cxnId="{0A13410E-CB58-448B-9D57-F2AF3511F205}">
      <dgm:prSet/>
      <dgm:spPr/>
      <dgm:t>
        <a:bodyPr/>
        <a:lstStyle/>
        <a:p>
          <a:endParaRPr lang="ru-RU"/>
        </a:p>
      </dgm:t>
    </dgm:pt>
    <dgm:pt modelId="{407D2CCA-42E5-4F55-89CF-8A75709B47E0}">
      <dgm:prSet/>
      <dgm:spPr/>
      <dgm:t>
        <a:bodyPr/>
        <a:lstStyle/>
        <a:p>
          <a:pPr rtl="0"/>
          <a:r>
            <a:rPr lang="ru-RU" baseline="0" smtClean="0"/>
            <a:t>Индустрия туризма и гостеприимства — неотъемлемая часть обширнейшей сферы услуг, которая является одним из важнейших и динамично развивающихся секторов современной мировой экономики</a:t>
          </a:r>
          <a:endParaRPr lang="ru-RU"/>
        </a:p>
      </dgm:t>
    </dgm:pt>
    <dgm:pt modelId="{5143BD4E-EBC6-4522-B5F7-ED02918A11DE}" type="parTrans" cxnId="{55ECF070-21E1-4120-A75B-50982BFBF8BF}">
      <dgm:prSet/>
      <dgm:spPr/>
      <dgm:t>
        <a:bodyPr/>
        <a:lstStyle/>
        <a:p>
          <a:endParaRPr lang="ru-RU"/>
        </a:p>
      </dgm:t>
    </dgm:pt>
    <dgm:pt modelId="{DD370011-7776-4DF8-AB8E-CE374B52F038}" type="sibTrans" cxnId="{55ECF070-21E1-4120-A75B-50982BFBF8BF}">
      <dgm:prSet/>
      <dgm:spPr/>
      <dgm:t>
        <a:bodyPr/>
        <a:lstStyle/>
        <a:p>
          <a:endParaRPr lang="ru-RU"/>
        </a:p>
      </dgm:t>
    </dgm:pt>
    <dgm:pt modelId="{B37DAF55-2A8D-4D8B-97AF-9ECE789CABE1}" type="pres">
      <dgm:prSet presAssocID="{89CBBA02-040C-4642-A4F8-8010A76D7C5B}" presName="linear" presStyleCnt="0">
        <dgm:presLayoutVars>
          <dgm:animLvl val="lvl"/>
          <dgm:resizeHandles val="exact"/>
        </dgm:presLayoutVars>
      </dgm:prSet>
      <dgm:spPr/>
    </dgm:pt>
    <dgm:pt modelId="{EA88450A-9A41-4A82-ABD1-436CDACBDA56}" type="pres">
      <dgm:prSet presAssocID="{83F9B7E9-7C65-41C0-874E-0B8991844B5A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E257C0C3-BDFD-47D1-807E-B148A970E3B7}" type="pres">
      <dgm:prSet presAssocID="{DD097E7F-6FD0-4482-8F06-BCFFED7962AF}" presName="spacer" presStyleCnt="0"/>
      <dgm:spPr/>
    </dgm:pt>
    <dgm:pt modelId="{AB6B5703-5FD3-495F-BADD-16DE2CA5D6D4}" type="pres">
      <dgm:prSet presAssocID="{407D2CCA-42E5-4F55-89CF-8A75709B47E0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0A13410E-CB58-448B-9D57-F2AF3511F205}" srcId="{89CBBA02-040C-4642-A4F8-8010A76D7C5B}" destId="{83F9B7E9-7C65-41C0-874E-0B8991844B5A}" srcOrd="0" destOrd="0" parTransId="{7B7B899E-4450-4756-8038-B358B17F2B0E}" sibTransId="{DD097E7F-6FD0-4482-8F06-BCFFED7962AF}"/>
    <dgm:cxn modelId="{E85F49D2-A0CF-4681-8DE6-F205C9BC958D}" type="presOf" srcId="{407D2CCA-42E5-4F55-89CF-8A75709B47E0}" destId="{AB6B5703-5FD3-495F-BADD-16DE2CA5D6D4}" srcOrd="0" destOrd="0" presId="urn:microsoft.com/office/officeart/2005/8/layout/vList2"/>
    <dgm:cxn modelId="{55ECF070-21E1-4120-A75B-50982BFBF8BF}" srcId="{89CBBA02-040C-4642-A4F8-8010A76D7C5B}" destId="{407D2CCA-42E5-4F55-89CF-8A75709B47E0}" srcOrd="1" destOrd="0" parTransId="{5143BD4E-EBC6-4522-B5F7-ED02918A11DE}" sibTransId="{DD370011-7776-4DF8-AB8E-CE374B52F038}"/>
    <dgm:cxn modelId="{390523CD-6D9E-425D-9787-94148EA1B609}" type="presOf" srcId="{89CBBA02-040C-4642-A4F8-8010A76D7C5B}" destId="{B37DAF55-2A8D-4D8B-97AF-9ECE789CABE1}" srcOrd="0" destOrd="0" presId="urn:microsoft.com/office/officeart/2005/8/layout/vList2"/>
    <dgm:cxn modelId="{849493AD-4F03-46DE-A05A-C159DE086353}" type="presOf" srcId="{83F9B7E9-7C65-41C0-874E-0B8991844B5A}" destId="{EA88450A-9A41-4A82-ABD1-436CDACBDA56}" srcOrd="0" destOrd="0" presId="urn:microsoft.com/office/officeart/2005/8/layout/vList2"/>
    <dgm:cxn modelId="{2BBBDF37-32B8-41EE-8CBA-1C9EA73AA4A9}" type="presParOf" srcId="{B37DAF55-2A8D-4D8B-97AF-9ECE789CABE1}" destId="{EA88450A-9A41-4A82-ABD1-436CDACBDA56}" srcOrd="0" destOrd="0" presId="urn:microsoft.com/office/officeart/2005/8/layout/vList2"/>
    <dgm:cxn modelId="{877B4EEC-6957-4F71-8EE3-899B9CB2974A}" type="presParOf" srcId="{B37DAF55-2A8D-4D8B-97AF-9ECE789CABE1}" destId="{E257C0C3-BDFD-47D1-807E-B148A970E3B7}" srcOrd="1" destOrd="0" presId="urn:microsoft.com/office/officeart/2005/8/layout/vList2"/>
    <dgm:cxn modelId="{630D6CAE-82DE-48C4-AD15-A6ED58F9E742}" type="presParOf" srcId="{B37DAF55-2A8D-4D8B-97AF-9ECE789CABE1}" destId="{AB6B5703-5FD3-495F-BADD-16DE2CA5D6D4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504B224-F335-4EDA-A3AA-813315C7ED9B}" type="doc">
      <dgm:prSet loTypeId="urn:microsoft.com/office/officeart/2008/layout/PictureStrips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F3B3019E-79BD-4146-823D-0CFC68143B76}">
      <dgm:prSet/>
      <dgm:spPr/>
      <dgm:t>
        <a:bodyPr/>
        <a:lstStyle/>
        <a:p>
          <a:pPr rtl="0"/>
          <a:r>
            <a:rPr lang="ru-RU" baseline="0" smtClean="0"/>
            <a:t>бизнес-обслуживание (финансово-кредитное и банковское обслуживание);</a:t>
          </a:r>
          <a:endParaRPr lang="ru-RU"/>
        </a:p>
      </dgm:t>
    </dgm:pt>
    <dgm:pt modelId="{1DBD8FCF-26DC-4964-BE98-773CA2018016}" type="parTrans" cxnId="{0A28DE5D-DB9A-4590-B5F9-3EB833D3AA46}">
      <dgm:prSet/>
      <dgm:spPr/>
      <dgm:t>
        <a:bodyPr/>
        <a:lstStyle/>
        <a:p>
          <a:endParaRPr lang="ru-RU"/>
        </a:p>
      </dgm:t>
    </dgm:pt>
    <dgm:pt modelId="{6115E761-FBE3-404F-BCB2-D869E32277BD}" type="sibTrans" cxnId="{0A28DE5D-DB9A-4590-B5F9-3EB833D3AA46}">
      <dgm:prSet/>
      <dgm:spPr/>
      <dgm:t>
        <a:bodyPr/>
        <a:lstStyle/>
        <a:p>
          <a:endParaRPr lang="ru-RU"/>
        </a:p>
      </dgm:t>
    </dgm:pt>
    <dgm:pt modelId="{8DA65BDA-3C4C-4772-9546-912B6E077A0E}">
      <dgm:prSet/>
      <dgm:spPr/>
      <dgm:t>
        <a:bodyPr/>
        <a:lstStyle/>
        <a:p>
          <a:pPr rtl="0"/>
          <a:r>
            <a:rPr lang="ru-RU" baseline="0" smtClean="0"/>
            <a:t>торговое обслуживание (розничная и оптовая торговля);</a:t>
          </a:r>
          <a:endParaRPr lang="ru-RU"/>
        </a:p>
      </dgm:t>
    </dgm:pt>
    <dgm:pt modelId="{9D7B37B8-0C3B-4F5B-86D8-8707378022D9}" type="parTrans" cxnId="{93A9AD15-F48D-4CFC-8E7D-AEAF2639737B}">
      <dgm:prSet/>
      <dgm:spPr/>
      <dgm:t>
        <a:bodyPr/>
        <a:lstStyle/>
        <a:p>
          <a:endParaRPr lang="ru-RU"/>
        </a:p>
      </dgm:t>
    </dgm:pt>
    <dgm:pt modelId="{52673E15-088A-491A-BA3F-C816FB70EB6D}" type="sibTrans" cxnId="{93A9AD15-F48D-4CFC-8E7D-AEAF2639737B}">
      <dgm:prSet/>
      <dgm:spPr/>
      <dgm:t>
        <a:bodyPr/>
        <a:lstStyle/>
        <a:p>
          <a:endParaRPr lang="ru-RU"/>
        </a:p>
      </dgm:t>
    </dgm:pt>
    <dgm:pt modelId="{B6B56E64-B160-4DA6-9188-6EEAAE2F05FE}">
      <dgm:prSet/>
      <dgm:spPr/>
      <dgm:t>
        <a:bodyPr/>
        <a:lstStyle/>
        <a:p>
          <a:pPr rtl="0"/>
          <a:r>
            <a:rPr lang="ru-RU" baseline="0" smtClean="0"/>
            <a:t>транспортно-коммуникационное обслуживание (транспорт, связь, коммуникации);</a:t>
          </a:r>
          <a:endParaRPr lang="ru-RU"/>
        </a:p>
      </dgm:t>
    </dgm:pt>
    <dgm:pt modelId="{AAC7CC62-1012-4489-9B6A-46EEC5C144CA}" type="parTrans" cxnId="{14311498-8C01-46F9-B96F-039F5835A18A}">
      <dgm:prSet/>
      <dgm:spPr/>
      <dgm:t>
        <a:bodyPr/>
        <a:lstStyle/>
        <a:p>
          <a:endParaRPr lang="ru-RU"/>
        </a:p>
      </dgm:t>
    </dgm:pt>
    <dgm:pt modelId="{CE09C6C7-F8EF-489B-82AE-8FFE9720A77B}" type="sibTrans" cxnId="{14311498-8C01-46F9-B96F-039F5835A18A}">
      <dgm:prSet/>
      <dgm:spPr/>
      <dgm:t>
        <a:bodyPr/>
        <a:lstStyle/>
        <a:p>
          <a:endParaRPr lang="ru-RU"/>
        </a:p>
      </dgm:t>
    </dgm:pt>
    <dgm:pt modelId="{14DC2A47-E9D1-40E7-BC91-D0CEC0D1CF87}">
      <dgm:prSet/>
      <dgm:spPr/>
      <dgm:t>
        <a:bodyPr/>
        <a:lstStyle/>
        <a:p>
          <a:pPr rtl="0"/>
          <a:r>
            <a:rPr lang="ru-RU" baseline="0" smtClean="0"/>
            <a:t>социально-персональное обслуживание (здравоохранение, общественное питание);</a:t>
          </a:r>
          <a:endParaRPr lang="ru-RU"/>
        </a:p>
      </dgm:t>
    </dgm:pt>
    <dgm:pt modelId="{EF676ADD-94A6-4D7E-B19F-3E12A8669F4C}" type="parTrans" cxnId="{9BF279EC-D9E9-48DD-912B-972BD05530D4}">
      <dgm:prSet/>
      <dgm:spPr/>
      <dgm:t>
        <a:bodyPr/>
        <a:lstStyle/>
        <a:p>
          <a:endParaRPr lang="ru-RU"/>
        </a:p>
      </dgm:t>
    </dgm:pt>
    <dgm:pt modelId="{0A069710-322F-4499-A449-456EC4659C2E}" type="sibTrans" cxnId="{9BF279EC-D9E9-48DD-912B-972BD05530D4}">
      <dgm:prSet/>
      <dgm:spPr/>
      <dgm:t>
        <a:bodyPr/>
        <a:lstStyle/>
        <a:p>
          <a:endParaRPr lang="ru-RU"/>
        </a:p>
      </dgm:t>
    </dgm:pt>
    <dgm:pt modelId="{057ED4E7-9CB3-455D-A957-E03319227CC5}">
      <dgm:prSet/>
      <dgm:spPr/>
      <dgm:t>
        <a:bodyPr/>
        <a:lstStyle/>
        <a:p>
          <a:pPr rtl="0"/>
          <a:r>
            <a:rPr lang="ru-RU" baseline="0" smtClean="0"/>
            <a:t>общественное обслуживание (образование, культура, социальные программы).</a:t>
          </a:r>
          <a:endParaRPr lang="ru-RU"/>
        </a:p>
      </dgm:t>
    </dgm:pt>
    <dgm:pt modelId="{2C5D39C7-3A74-4486-A2F0-D43C68763C8E}" type="parTrans" cxnId="{D0450517-FA38-440C-8790-1D762DBC52CD}">
      <dgm:prSet/>
      <dgm:spPr/>
      <dgm:t>
        <a:bodyPr/>
        <a:lstStyle/>
        <a:p>
          <a:endParaRPr lang="ru-RU"/>
        </a:p>
      </dgm:t>
    </dgm:pt>
    <dgm:pt modelId="{8D23A2AE-21F7-4F73-9D65-9D3670C6F7FA}" type="sibTrans" cxnId="{D0450517-FA38-440C-8790-1D762DBC52CD}">
      <dgm:prSet/>
      <dgm:spPr/>
      <dgm:t>
        <a:bodyPr/>
        <a:lstStyle/>
        <a:p>
          <a:endParaRPr lang="ru-RU"/>
        </a:p>
      </dgm:t>
    </dgm:pt>
    <dgm:pt modelId="{03C0D3BE-EAAD-496D-87A5-1BFE373EA5D4}" type="pres">
      <dgm:prSet presAssocID="{6504B224-F335-4EDA-A3AA-813315C7ED9B}" presName="Name0" presStyleCnt="0">
        <dgm:presLayoutVars>
          <dgm:dir/>
          <dgm:resizeHandles val="exact"/>
        </dgm:presLayoutVars>
      </dgm:prSet>
      <dgm:spPr/>
    </dgm:pt>
    <dgm:pt modelId="{B8ECEAEA-3EBB-4E55-BFA4-BBC1EFF509B1}" type="pres">
      <dgm:prSet presAssocID="{F3B3019E-79BD-4146-823D-0CFC68143B76}" presName="composite" presStyleCnt="0"/>
      <dgm:spPr/>
    </dgm:pt>
    <dgm:pt modelId="{A179BE50-853B-4072-B503-26E2EBE53A34}" type="pres">
      <dgm:prSet presAssocID="{F3B3019E-79BD-4146-823D-0CFC68143B76}" presName="rect1" presStyleLbl="trAlignAcc1" presStyleIdx="0" presStyleCnt="5">
        <dgm:presLayoutVars>
          <dgm:bulletEnabled val="1"/>
        </dgm:presLayoutVars>
      </dgm:prSet>
      <dgm:spPr/>
    </dgm:pt>
    <dgm:pt modelId="{2354EFF3-A4F0-4FD6-B562-84E7DE41CC00}" type="pres">
      <dgm:prSet presAssocID="{F3B3019E-79BD-4146-823D-0CFC68143B76}" presName="rect2" presStyleLbl="fgImgPlace1" presStyleIdx="0" presStyleCnt="5"/>
      <dgm:spPr/>
    </dgm:pt>
    <dgm:pt modelId="{47B23068-D741-480A-975B-C48CC9B1DE29}" type="pres">
      <dgm:prSet presAssocID="{6115E761-FBE3-404F-BCB2-D869E32277BD}" presName="sibTrans" presStyleCnt="0"/>
      <dgm:spPr/>
    </dgm:pt>
    <dgm:pt modelId="{2807DF22-6932-4388-8A30-F5BB3BDFEF4D}" type="pres">
      <dgm:prSet presAssocID="{8DA65BDA-3C4C-4772-9546-912B6E077A0E}" presName="composite" presStyleCnt="0"/>
      <dgm:spPr/>
    </dgm:pt>
    <dgm:pt modelId="{93A283EB-3F87-4FC8-B647-E46F65E0C20E}" type="pres">
      <dgm:prSet presAssocID="{8DA65BDA-3C4C-4772-9546-912B6E077A0E}" presName="rect1" presStyleLbl="trAlignAcc1" presStyleIdx="1" presStyleCnt="5">
        <dgm:presLayoutVars>
          <dgm:bulletEnabled val="1"/>
        </dgm:presLayoutVars>
      </dgm:prSet>
      <dgm:spPr/>
    </dgm:pt>
    <dgm:pt modelId="{980FD06F-BEC8-49B0-AF99-2097C7534A5E}" type="pres">
      <dgm:prSet presAssocID="{8DA65BDA-3C4C-4772-9546-912B6E077A0E}" presName="rect2" presStyleLbl="fgImgPlace1" presStyleIdx="1" presStyleCnt="5"/>
      <dgm:spPr/>
    </dgm:pt>
    <dgm:pt modelId="{3BDAD349-E7B8-4FD2-8BFF-0F266DAF6C5F}" type="pres">
      <dgm:prSet presAssocID="{52673E15-088A-491A-BA3F-C816FB70EB6D}" presName="sibTrans" presStyleCnt="0"/>
      <dgm:spPr/>
    </dgm:pt>
    <dgm:pt modelId="{0DD2E5B5-D9B4-43FF-951E-AC211131672C}" type="pres">
      <dgm:prSet presAssocID="{B6B56E64-B160-4DA6-9188-6EEAAE2F05FE}" presName="composite" presStyleCnt="0"/>
      <dgm:spPr/>
    </dgm:pt>
    <dgm:pt modelId="{85506DB8-ACF6-47AC-BA78-E1E1DE09154C}" type="pres">
      <dgm:prSet presAssocID="{B6B56E64-B160-4DA6-9188-6EEAAE2F05FE}" presName="rect1" presStyleLbl="trAlignAcc1" presStyleIdx="2" presStyleCnt="5">
        <dgm:presLayoutVars>
          <dgm:bulletEnabled val="1"/>
        </dgm:presLayoutVars>
      </dgm:prSet>
      <dgm:spPr/>
    </dgm:pt>
    <dgm:pt modelId="{B82A177C-F4C5-46C1-939C-8152E4E5820D}" type="pres">
      <dgm:prSet presAssocID="{B6B56E64-B160-4DA6-9188-6EEAAE2F05FE}" presName="rect2" presStyleLbl="fgImgPlace1" presStyleIdx="2" presStyleCnt="5"/>
      <dgm:spPr/>
    </dgm:pt>
    <dgm:pt modelId="{F590BD66-5A73-4431-94BF-4E3576412F6D}" type="pres">
      <dgm:prSet presAssocID="{CE09C6C7-F8EF-489B-82AE-8FFE9720A77B}" presName="sibTrans" presStyleCnt="0"/>
      <dgm:spPr/>
    </dgm:pt>
    <dgm:pt modelId="{5E581191-C6AA-47EF-968C-2A66ACB24A56}" type="pres">
      <dgm:prSet presAssocID="{14DC2A47-E9D1-40E7-BC91-D0CEC0D1CF87}" presName="composite" presStyleCnt="0"/>
      <dgm:spPr/>
    </dgm:pt>
    <dgm:pt modelId="{524CEA13-8950-4F7E-AA14-C049BE33FC2C}" type="pres">
      <dgm:prSet presAssocID="{14DC2A47-E9D1-40E7-BC91-D0CEC0D1CF87}" presName="rect1" presStyleLbl="trAlignAcc1" presStyleIdx="3" presStyleCnt="5">
        <dgm:presLayoutVars>
          <dgm:bulletEnabled val="1"/>
        </dgm:presLayoutVars>
      </dgm:prSet>
      <dgm:spPr/>
    </dgm:pt>
    <dgm:pt modelId="{3526FFF3-E6C7-4270-B300-70637BC32624}" type="pres">
      <dgm:prSet presAssocID="{14DC2A47-E9D1-40E7-BC91-D0CEC0D1CF87}" presName="rect2" presStyleLbl="fgImgPlace1" presStyleIdx="3" presStyleCnt="5"/>
      <dgm:spPr/>
    </dgm:pt>
    <dgm:pt modelId="{A3267501-8BD0-4841-ADD3-9E80EB4C7226}" type="pres">
      <dgm:prSet presAssocID="{0A069710-322F-4499-A449-456EC4659C2E}" presName="sibTrans" presStyleCnt="0"/>
      <dgm:spPr/>
    </dgm:pt>
    <dgm:pt modelId="{0D291160-42F0-4CD1-950B-7874C6D87B1C}" type="pres">
      <dgm:prSet presAssocID="{057ED4E7-9CB3-455D-A957-E03319227CC5}" presName="composite" presStyleCnt="0"/>
      <dgm:spPr/>
    </dgm:pt>
    <dgm:pt modelId="{DAD756EA-3869-435C-BA6B-BCF201CC9BFE}" type="pres">
      <dgm:prSet presAssocID="{057ED4E7-9CB3-455D-A957-E03319227CC5}" presName="rect1" presStyleLbl="trAlignAcc1" presStyleIdx="4" presStyleCnt="5">
        <dgm:presLayoutVars>
          <dgm:bulletEnabled val="1"/>
        </dgm:presLayoutVars>
      </dgm:prSet>
      <dgm:spPr/>
    </dgm:pt>
    <dgm:pt modelId="{60748092-8C45-4A13-B639-3EB3513E2CD6}" type="pres">
      <dgm:prSet presAssocID="{057ED4E7-9CB3-455D-A957-E03319227CC5}" presName="rect2" presStyleLbl="fgImgPlace1" presStyleIdx="4" presStyleCnt="5"/>
      <dgm:spPr/>
    </dgm:pt>
  </dgm:ptLst>
  <dgm:cxnLst>
    <dgm:cxn modelId="{15F0816B-910A-4AFB-8077-CE7C3F36B484}" type="presOf" srcId="{14DC2A47-E9D1-40E7-BC91-D0CEC0D1CF87}" destId="{524CEA13-8950-4F7E-AA14-C049BE33FC2C}" srcOrd="0" destOrd="0" presId="urn:microsoft.com/office/officeart/2008/layout/PictureStrips"/>
    <dgm:cxn modelId="{D0450517-FA38-440C-8790-1D762DBC52CD}" srcId="{6504B224-F335-4EDA-A3AA-813315C7ED9B}" destId="{057ED4E7-9CB3-455D-A957-E03319227CC5}" srcOrd="4" destOrd="0" parTransId="{2C5D39C7-3A74-4486-A2F0-D43C68763C8E}" sibTransId="{8D23A2AE-21F7-4F73-9D65-9D3670C6F7FA}"/>
    <dgm:cxn modelId="{14311498-8C01-46F9-B96F-039F5835A18A}" srcId="{6504B224-F335-4EDA-A3AA-813315C7ED9B}" destId="{B6B56E64-B160-4DA6-9188-6EEAAE2F05FE}" srcOrd="2" destOrd="0" parTransId="{AAC7CC62-1012-4489-9B6A-46EEC5C144CA}" sibTransId="{CE09C6C7-F8EF-489B-82AE-8FFE9720A77B}"/>
    <dgm:cxn modelId="{93A9AD15-F48D-4CFC-8E7D-AEAF2639737B}" srcId="{6504B224-F335-4EDA-A3AA-813315C7ED9B}" destId="{8DA65BDA-3C4C-4772-9546-912B6E077A0E}" srcOrd="1" destOrd="0" parTransId="{9D7B37B8-0C3B-4F5B-86D8-8707378022D9}" sibTransId="{52673E15-088A-491A-BA3F-C816FB70EB6D}"/>
    <dgm:cxn modelId="{C4A88FD4-73FC-4D3D-B55F-B7F05C878E17}" type="presOf" srcId="{8DA65BDA-3C4C-4772-9546-912B6E077A0E}" destId="{93A283EB-3F87-4FC8-B647-E46F65E0C20E}" srcOrd="0" destOrd="0" presId="urn:microsoft.com/office/officeart/2008/layout/PictureStrips"/>
    <dgm:cxn modelId="{F5E79A89-A9D0-4BDD-95FF-ABF65DAF9CD7}" type="presOf" srcId="{057ED4E7-9CB3-455D-A957-E03319227CC5}" destId="{DAD756EA-3869-435C-BA6B-BCF201CC9BFE}" srcOrd="0" destOrd="0" presId="urn:microsoft.com/office/officeart/2008/layout/PictureStrips"/>
    <dgm:cxn modelId="{E4946911-56D5-4916-82EE-5906FB856266}" type="presOf" srcId="{F3B3019E-79BD-4146-823D-0CFC68143B76}" destId="{A179BE50-853B-4072-B503-26E2EBE53A34}" srcOrd="0" destOrd="0" presId="urn:microsoft.com/office/officeart/2008/layout/PictureStrips"/>
    <dgm:cxn modelId="{0A28DE5D-DB9A-4590-B5F9-3EB833D3AA46}" srcId="{6504B224-F335-4EDA-A3AA-813315C7ED9B}" destId="{F3B3019E-79BD-4146-823D-0CFC68143B76}" srcOrd="0" destOrd="0" parTransId="{1DBD8FCF-26DC-4964-BE98-773CA2018016}" sibTransId="{6115E761-FBE3-404F-BCB2-D869E32277BD}"/>
    <dgm:cxn modelId="{9BF279EC-D9E9-48DD-912B-972BD05530D4}" srcId="{6504B224-F335-4EDA-A3AA-813315C7ED9B}" destId="{14DC2A47-E9D1-40E7-BC91-D0CEC0D1CF87}" srcOrd="3" destOrd="0" parTransId="{EF676ADD-94A6-4D7E-B19F-3E12A8669F4C}" sibTransId="{0A069710-322F-4499-A449-456EC4659C2E}"/>
    <dgm:cxn modelId="{7986D4EC-9634-4C58-8619-6DFC2502F184}" type="presOf" srcId="{B6B56E64-B160-4DA6-9188-6EEAAE2F05FE}" destId="{85506DB8-ACF6-47AC-BA78-E1E1DE09154C}" srcOrd="0" destOrd="0" presId="urn:microsoft.com/office/officeart/2008/layout/PictureStrips"/>
    <dgm:cxn modelId="{C74CCB4E-B57E-4709-A192-17A52D4EA143}" type="presOf" srcId="{6504B224-F335-4EDA-A3AA-813315C7ED9B}" destId="{03C0D3BE-EAAD-496D-87A5-1BFE373EA5D4}" srcOrd="0" destOrd="0" presId="urn:microsoft.com/office/officeart/2008/layout/PictureStrips"/>
    <dgm:cxn modelId="{4DDAC3D3-ADC5-44A0-99D4-0499B8CEFFFD}" type="presParOf" srcId="{03C0D3BE-EAAD-496D-87A5-1BFE373EA5D4}" destId="{B8ECEAEA-3EBB-4E55-BFA4-BBC1EFF509B1}" srcOrd="0" destOrd="0" presId="urn:microsoft.com/office/officeart/2008/layout/PictureStrips"/>
    <dgm:cxn modelId="{DD42114A-11C0-44EB-9B92-38A492F0C692}" type="presParOf" srcId="{B8ECEAEA-3EBB-4E55-BFA4-BBC1EFF509B1}" destId="{A179BE50-853B-4072-B503-26E2EBE53A34}" srcOrd="0" destOrd="0" presId="urn:microsoft.com/office/officeart/2008/layout/PictureStrips"/>
    <dgm:cxn modelId="{8B47C3E5-431A-43AB-981F-74A37D9BC3B9}" type="presParOf" srcId="{B8ECEAEA-3EBB-4E55-BFA4-BBC1EFF509B1}" destId="{2354EFF3-A4F0-4FD6-B562-84E7DE41CC00}" srcOrd="1" destOrd="0" presId="urn:microsoft.com/office/officeart/2008/layout/PictureStrips"/>
    <dgm:cxn modelId="{E809914B-5D32-4EE0-A140-B3A939B9C27D}" type="presParOf" srcId="{03C0D3BE-EAAD-496D-87A5-1BFE373EA5D4}" destId="{47B23068-D741-480A-975B-C48CC9B1DE29}" srcOrd="1" destOrd="0" presId="urn:microsoft.com/office/officeart/2008/layout/PictureStrips"/>
    <dgm:cxn modelId="{11AE85F9-BDB3-4B97-A11F-4344DF8B6B3D}" type="presParOf" srcId="{03C0D3BE-EAAD-496D-87A5-1BFE373EA5D4}" destId="{2807DF22-6932-4388-8A30-F5BB3BDFEF4D}" srcOrd="2" destOrd="0" presId="urn:microsoft.com/office/officeart/2008/layout/PictureStrips"/>
    <dgm:cxn modelId="{1C7CA619-A4CE-4016-A5FE-504178DAB9AC}" type="presParOf" srcId="{2807DF22-6932-4388-8A30-F5BB3BDFEF4D}" destId="{93A283EB-3F87-4FC8-B647-E46F65E0C20E}" srcOrd="0" destOrd="0" presId="urn:microsoft.com/office/officeart/2008/layout/PictureStrips"/>
    <dgm:cxn modelId="{5E88CA55-0CC8-4FC1-AAD4-B1202C1681D8}" type="presParOf" srcId="{2807DF22-6932-4388-8A30-F5BB3BDFEF4D}" destId="{980FD06F-BEC8-49B0-AF99-2097C7534A5E}" srcOrd="1" destOrd="0" presId="urn:microsoft.com/office/officeart/2008/layout/PictureStrips"/>
    <dgm:cxn modelId="{AE840528-0E38-4F70-B65F-CB4CAA1EF277}" type="presParOf" srcId="{03C0D3BE-EAAD-496D-87A5-1BFE373EA5D4}" destId="{3BDAD349-E7B8-4FD2-8BFF-0F266DAF6C5F}" srcOrd="3" destOrd="0" presId="urn:microsoft.com/office/officeart/2008/layout/PictureStrips"/>
    <dgm:cxn modelId="{A93C06F6-C58C-48AB-A4A7-27647A3715B4}" type="presParOf" srcId="{03C0D3BE-EAAD-496D-87A5-1BFE373EA5D4}" destId="{0DD2E5B5-D9B4-43FF-951E-AC211131672C}" srcOrd="4" destOrd="0" presId="urn:microsoft.com/office/officeart/2008/layout/PictureStrips"/>
    <dgm:cxn modelId="{9A4FDFF5-3178-40D6-953D-E3F47F971BBD}" type="presParOf" srcId="{0DD2E5B5-D9B4-43FF-951E-AC211131672C}" destId="{85506DB8-ACF6-47AC-BA78-E1E1DE09154C}" srcOrd="0" destOrd="0" presId="urn:microsoft.com/office/officeart/2008/layout/PictureStrips"/>
    <dgm:cxn modelId="{EE8926D9-1266-4797-AC4C-D335A22609E0}" type="presParOf" srcId="{0DD2E5B5-D9B4-43FF-951E-AC211131672C}" destId="{B82A177C-F4C5-46C1-939C-8152E4E5820D}" srcOrd="1" destOrd="0" presId="urn:microsoft.com/office/officeart/2008/layout/PictureStrips"/>
    <dgm:cxn modelId="{D91E038F-6935-416A-A546-26CC140BA85D}" type="presParOf" srcId="{03C0D3BE-EAAD-496D-87A5-1BFE373EA5D4}" destId="{F590BD66-5A73-4431-94BF-4E3576412F6D}" srcOrd="5" destOrd="0" presId="urn:microsoft.com/office/officeart/2008/layout/PictureStrips"/>
    <dgm:cxn modelId="{56CF3645-4DDA-41F7-939A-C7E18FD7C38A}" type="presParOf" srcId="{03C0D3BE-EAAD-496D-87A5-1BFE373EA5D4}" destId="{5E581191-C6AA-47EF-968C-2A66ACB24A56}" srcOrd="6" destOrd="0" presId="urn:microsoft.com/office/officeart/2008/layout/PictureStrips"/>
    <dgm:cxn modelId="{F07E45E8-81E2-4D05-AFBD-DB112E69F103}" type="presParOf" srcId="{5E581191-C6AA-47EF-968C-2A66ACB24A56}" destId="{524CEA13-8950-4F7E-AA14-C049BE33FC2C}" srcOrd="0" destOrd="0" presId="urn:microsoft.com/office/officeart/2008/layout/PictureStrips"/>
    <dgm:cxn modelId="{FE68D72D-59B9-4F33-BF50-320D22C13983}" type="presParOf" srcId="{5E581191-C6AA-47EF-968C-2A66ACB24A56}" destId="{3526FFF3-E6C7-4270-B300-70637BC32624}" srcOrd="1" destOrd="0" presId="urn:microsoft.com/office/officeart/2008/layout/PictureStrips"/>
    <dgm:cxn modelId="{524F211A-8709-46B2-98D4-58A670F8E6F6}" type="presParOf" srcId="{03C0D3BE-EAAD-496D-87A5-1BFE373EA5D4}" destId="{A3267501-8BD0-4841-ADD3-9E80EB4C7226}" srcOrd="7" destOrd="0" presId="urn:microsoft.com/office/officeart/2008/layout/PictureStrips"/>
    <dgm:cxn modelId="{31928F4C-8637-4B03-BA94-C14EAEA213C2}" type="presParOf" srcId="{03C0D3BE-EAAD-496D-87A5-1BFE373EA5D4}" destId="{0D291160-42F0-4CD1-950B-7874C6D87B1C}" srcOrd="8" destOrd="0" presId="urn:microsoft.com/office/officeart/2008/layout/PictureStrips"/>
    <dgm:cxn modelId="{01AD7942-CD8D-4853-9330-61C590670F7F}" type="presParOf" srcId="{0D291160-42F0-4CD1-950B-7874C6D87B1C}" destId="{DAD756EA-3869-435C-BA6B-BCF201CC9BFE}" srcOrd="0" destOrd="0" presId="urn:microsoft.com/office/officeart/2008/layout/PictureStrips"/>
    <dgm:cxn modelId="{42D3C9F7-AE2F-4C1E-A02D-6B1CB780E449}" type="presParOf" srcId="{0D291160-42F0-4CD1-950B-7874C6D87B1C}" destId="{60748092-8C45-4A13-B639-3EB3513E2CD6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86746461-8525-4B21-9BCD-9673A226FF7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4B0F88AB-7936-4568-BB51-394059E024C0}">
      <dgm:prSet/>
      <dgm:spPr/>
      <dgm:t>
        <a:bodyPr/>
        <a:lstStyle/>
        <a:p>
          <a:pPr algn="ctr" rtl="0"/>
          <a:r>
            <a:rPr lang="ru-RU" baseline="0" dirty="0" smtClean="0"/>
            <a:t>В настоящее время растет заинтересованность в развитии индустрии гостеприимства как на </a:t>
          </a:r>
          <a:r>
            <a:rPr lang="ru-RU" b="1" baseline="0" dirty="0" smtClean="0">
              <a:solidFill>
                <a:schemeClr val="tx1"/>
              </a:solidFill>
            </a:rPr>
            <a:t>международном, так и национальном и региональном уровнях</a:t>
          </a:r>
          <a:endParaRPr lang="ru-RU" dirty="0">
            <a:solidFill>
              <a:schemeClr val="tx1"/>
            </a:solidFill>
          </a:endParaRPr>
        </a:p>
      </dgm:t>
    </dgm:pt>
    <dgm:pt modelId="{8A1AC3EE-6E6F-43AF-8895-1715825A6238}" type="parTrans" cxnId="{F8976FC8-ECD2-4E4F-927C-732C6FD67539}">
      <dgm:prSet/>
      <dgm:spPr/>
      <dgm:t>
        <a:bodyPr/>
        <a:lstStyle/>
        <a:p>
          <a:endParaRPr lang="ru-RU"/>
        </a:p>
      </dgm:t>
    </dgm:pt>
    <dgm:pt modelId="{DA770D0F-0F52-45A4-B69A-C8DEC03CBEA6}" type="sibTrans" cxnId="{F8976FC8-ECD2-4E4F-927C-732C6FD67539}">
      <dgm:prSet/>
      <dgm:spPr/>
      <dgm:t>
        <a:bodyPr/>
        <a:lstStyle/>
        <a:p>
          <a:endParaRPr lang="ru-RU"/>
        </a:p>
      </dgm:t>
    </dgm:pt>
    <dgm:pt modelId="{610C0747-69B3-4C24-8659-0AE22006E9A2}" type="pres">
      <dgm:prSet presAssocID="{86746461-8525-4B21-9BCD-9673A226FF7C}" presName="linear" presStyleCnt="0">
        <dgm:presLayoutVars>
          <dgm:animLvl val="lvl"/>
          <dgm:resizeHandles val="exact"/>
        </dgm:presLayoutVars>
      </dgm:prSet>
      <dgm:spPr/>
    </dgm:pt>
    <dgm:pt modelId="{B4777E4B-4C28-4F81-9232-98956AD67541}" type="pres">
      <dgm:prSet presAssocID="{4B0F88AB-7936-4568-BB51-394059E024C0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F8976FC8-ECD2-4E4F-927C-732C6FD67539}" srcId="{86746461-8525-4B21-9BCD-9673A226FF7C}" destId="{4B0F88AB-7936-4568-BB51-394059E024C0}" srcOrd="0" destOrd="0" parTransId="{8A1AC3EE-6E6F-43AF-8895-1715825A6238}" sibTransId="{DA770D0F-0F52-45A4-B69A-C8DEC03CBEA6}"/>
    <dgm:cxn modelId="{2E0B8609-E9A3-42C7-A25C-E0202150F55A}" type="presOf" srcId="{86746461-8525-4B21-9BCD-9673A226FF7C}" destId="{610C0747-69B3-4C24-8659-0AE22006E9A2}" srcOrd="0" destOrd="0" presId="urn:microsoft.com/office/officeart/2005/8/layout/vList2"/>
    <dgm:cxn modelId="{5C64E8DB-5066-4EDD-B437-CB16248B27CB}" type="presOf" srcId="{4B0F88AB-7936-4568-BB51-394059E024C0}" destId="{B4777E4B-4C28-4F81-9232-98956AD67541}" srcOrd="0" destOrd="0" presId="urn:microsoft.com/office/officeart/2005/8/layout/vList2"/>
    <dgm:cxn modelId="{958A6677-7F37-4038-8EA0-4A43EEDBC30F}" type="presParOf" srcId="{610C0747-69B3-4C24-8659-0AE22006E9A2}" destId="{B4777E4B-4C28-4F81-9232-98956AD67541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98B32632-9F68-45F0-8D2E-845A250E77F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2411D845-D447-4AEB-8C2D-6357EE46FFBC}">
      <dgm:prSet/>
      <dgm:spPr/>
      <dgm:t>
        <a:bodyPr/>
        <a:lstStyle/>
        <a:p>
          <a:pPr rtl="0"/>
          <a:r>
            <a:rPr lang="ru-RU" baseline="0" dirty="0" smtClean="0"/>
            <a:t>новые рабочие места, созданные благодаря туризму и гостиничному бизнесу;</a:t>
          </a:r>
          <a:endParaRPr lang="ru-RU" dirty="0"/>
        </a:p>
      </dgm:t>
    </dgm:pt>
    <dgm:pt modelId="{59108457-AFBB-4105-9B67-56D0D6A7ED08}" type="parTrans" cxnId="{138C299A-778E-40F3-802B-E68DBB4C19C0}">
      <dgm:prSet/>
      <dgm:spPr/>
      <dgm:t>
        <a:bodyPr/>
        <a:lstStyle/>
        <a:p>
          <a:endParaRPr lang="ru-RU"/>
        </a:p>
      </dgm:t>
    </dgm:pt>
    <dgm:pt modelId="{3BBB3812-810B-4F06-A319-6B48F5EDDD48}" type="sibTrans" cxnId="{138C299A-778E-40F3-802B-E68DBB4C19C0}">
      <dgm:prSet/>
      <dgm:spPr/>
      <dgm:t>
        <a:bodyPr/>
        <a:lstStyle/>
        <a:p>
          <a:endParaRPr lang="ru-RU"/>
        </a:p>
      </dgm:t>
    </dgm:pt>
    <dgm:pt modelId="{53C2D426-169B-4472-A0FA-A113DAA4C568}">
      <dgm:prSet/>
      <dgm:spPr/>
      <dgm:t>
        <a:bodyPr/>
        <a:lstStyle/>
        <a:p>
          <a:pPr rtl="0"/>
          <a:r>
            <a:rPr lang="ru-RU" baseline="0" smtClean="0"/>
            <a:t>мультипликативный эффект;</a:t>
          </a:r>
          <a:endParaRPr lang="ru-RU"/>
        </a:p>
      </dgm:t>
    </dgm:pt>
    <dgm:pt modelId="{626DC121-14F3-46C7-9D9C-CE9CC2595DA1}" type="parTrans" cxnId="{652F33A4-174B-4B57-A315-3B07CCC23C4D}">
      <dgm:prSet/>
      <dgm:spPr/>
      <dgm:t>
        <a:bodyPr/>
        <a:lstStyle/>
        <a:p>
          <a:endParaRPr lang="ru-RU"/>
        </a:p>
      </dgm:t>
    </dgm:pt>
    <dgm:pt modelId="{2E70BCDA-1C35-44C0-8AB1-736E5C2BFC90}" type="sibTrans" cxnId="{652F33A4-174B-4B57-A315-3B07CCC23C4D}">
      <dgm:prSet/>
      <dgm:spPr/>
      <dgm:t>
        <a:bodyPr/>
        <a:lstStyle/>
        <a:p>
          <a:endParaRPr lang="ru-RU"/>
        </a:p>
      </dgm:t>
    </dgm:pt>
    <dgm:pt modelId="{54090FAA-A684-4895-BD8A-077D9DD32CF2}">
      <dgm:prSet/>
      <dgm:spPr/>
      <dgm:t>
        <a:bodyPr/>
        <a:lstStyle/>
        <a:p>
          <a:pPr rtl="0"/>
          <a:r>
            <a:rPr lang="ru-RU" baseline="0" smtClean="0"/>
            <a:t>вклад в государственные и региональные доходы.</a:t>
          </a:r>
          <a:endParaRPr lang="ru-RU"/>
        </a:p>
      </dgm:t>
    </dgm:pt>
    <dgm:pt modelId="{640E8EA7-3F05-4487-AB7F-C41144FF8D7C}" type="parTrans" cxnId="{18723234-6D6D-4C3E-8501-49F526BCE396}">
      <dgm:prSet/>
      <dgm:spPr/>
      <dgm:t>
        <a:bodyPr/>
        <a:lstStyle/>
        <a:p>
          <a:endParaRPr lang="ru-RU"/>
        </a:p>
      </dgm:t>
    </dgm:pt>
    <dgm:pt modelId="{95EEC327-297D-4E88-B369-847813878D46}" type="sibTrans" cxnId="{18723234-6D6D-4C3E-8501-49F526BCE396}">
      <dgm:prSet/>
      <dgm:spPr/>
      <dgm:t>
        <a:bodyPr/>
        <a:lstStyle/>
        <a:p>
          <a:endParaRPr lang="ru-RU"/>
        </a:p>
      </dgm:t>
    </dgm:pt>
    <dgm:pt modelId="{98BE7495-923A-44B1-983E-B611B1E94868}" type="pres">
      <dgm:prSet presAssocID="{98B32632-9F68-45F0-8D2E-845A250E77F9}" presName="linear" presStyleCnt="0">
        <dgm:presLayoutVars>
          <dgm:animLvl val="lvl"/>
          <dgm:resizeHandles val="exact"/>
        </dgm:presLayoutVars>
      </dgm:prSet>
      <dgm:spPr/>
    </dgm:pt>
    <dgm:pt modelId="{06276919-E40A-412B-92D8-DE23463CDA55}" type="pres">
      <dgm:prSet presAssocID="{2411D845-D447-4AEB-8C2D-6357EE46FFBC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AB0342D1-1621-4DE0-8D07-7850B7B4AEE4}" type="pres">
      <dgm:prSet presAssocID="{3BBB3812-810B-4F06-A319-6B48F5EDDD48}" presName="spacer" presStyleCnt="0"/>
      <dgm:spPr/>
    </dgm:pt>
    <dgm:pt modelId="{2A3A4C05-8A83-4A30-8685-5B88608BB95E}" type="pres">
      <dgm:prSet presAssocID="{53C2D426-169B-4472-A0FA-A113DAA4C568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C370633A-E114-4489-9380-92344D6A4BA8}" type="pres">
      <dgm:prSet presAssocID="{2E70BCDA-1C35-44C0-8AB1-736E5C2BFC90}" presName="spacer" presStyleCnt="0"/>
      <dgm:spPr/>
    </dgm:pt>
    <dgm:pt modelId="{47CD4DFC-7EA0-46F6-BAF2-FAA0311E13FF}" type="pres">
      <dgm:prSet presAssocID="{54090FAA-A684-4895-BD8A-077D9DD32CF2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18723234-6D6D-4C3E-8501-49F526BCE396}" srcId="{98B32632-9F68-45F0-8D2E-845A250E77F9}" destId="{54090FAA-A684-4895-BD8A-077D9DD32CF2}" srcOrd="2" destOrd="0" parTransId="{640E8EA7-3F05-4487-AB7F-C41144FF8D7C}" sibTransId="{95EEC327-297D-4E88-B369-847813878D46}"/>
    <dgm:cxn modelId="{652F33A4-174B-4B57-A315-3B07CCC23C4D}" srcId="{98B32632-9F68-45F0-8D2E-845A250E77F9}" destId="{53C2D426-169B-4472-A0FA-A113DAA4C568}" srcOrd="1" destOrd="0" parTransId="{626DC121-14F3-46C7-9D9C-CE9CC2595DA1}" sibTransId="{2E70BCDA-1C35-44C0-8AB1-736E5C2BFC90}"/>
    <dgm:cxn modelId="{138C299A-778E-40F3-802B-E68DBB4C19C0}" srcId="{98B32632-9F68-45F0-8D2E-845A250E77F9}" destId="{2411D845-D447-4AEB-8C2D-6357EE46FFBC}" srcOrd="0" destOrd="0" parTransId="{59108457-AFBB-4105-9B67-56D0D6A7ED08}" sibTransId="{3BBB3812-810B-4F06-A319-6B48F5EDDD48}"/>
    <dgm:cxn modelId="{0EBF4230-A206-4DD1-AAFA-663E9C82858D}" type="presOf" srcId="{2411D845-D447-4AEB-8C2D-6357EE46FFBC}" destId="{06276919-E40A-412B-92D8-DE23463CDA55}" srcOrd="0" destOrd="0" presId="urn:microsoft.com/office/officeart/2005/8/layout/vList2"/>
    <dgm:cxn modelId="{BA9BC350-0ABB-4BEA-B231-7ED4B8A5BAA0}" type="presOf" srcId="{53C2D426-169B-4472-A0FA-A113DAA4C568}" destId="{2A3A4C05-8A83-4A30-8685-5B88608BB95E}" srcOrd="0" destOrd="0" presId="urn:microsoft.com/office/officeart/2005/8/layout/vList2"/>
    <dgm:cxn modelId="{F3BCF277-8939-4CA2-84E9-0AA225FD6106}" type="presOf" srcId="{54090FAA-A684-4895-BD8A-077D9DD32CF2}" destId="{47CD4DFC-7EA0-46F6-BAF2-FAA0311E13FF}" srcOrd="0" destOrd="0" presId="urn:microsoft.com/office/officeart/2005/8/layout/vList2"/>
    <dgm:cxn modelId="{E1F05089-77CC-4D7F-9799-7BB0EE6F33D3}" type="presOf" srcId="{98B32632-9F68-45F0-8D2E-845A250E77F9}" destId="{98BE7495-923A-44B1-983E-B611B1E94868}" srcOrd="0" destOrd="0" presId="urn:microsoft.com/office/officeart/2005/8/layout/vList2"/>
    <dgm:cxn modelId="{A09FD9DA-D4EA-44FF-A918-F9B7E7CD0BD6}" type="presParOf" srcId="{98BE7495-923A-44B1-983E-B611B1E94868}" destId="{06276919-E40A-412B-92D8-DE23463CDA55}" srcOrd="0" destOrd="0" presId="urn:microsoft.com/office/officeart/2005/8/layout/vList2"/>
    <dgm:cxn modelId="{EE91AF06-3B33-4D43-BE9E-53652C035236}" type="presParOf" srcId="{98BE7495-923A-44B1-983E-B611B1E94868}" destId="{AB0342D1-1621-4DE0-8D07-7850B7B4AEE4}" srcOrd="1" destOrd="0" presId="urn:microsoft.com/office/officeart/2005/8/layout/vList2"/>
    <dgm:cxn modelId="{BB7C38B1-E6DE-47BC-8E4C-6BF5D23C335B}" type="presParOf" srcId="{98BE7495-923A-44B1-983E-B611B1E94868}" destId="{2A3A4C05-8A83-4A30-8685-5B88608BB95E}" srcOrd="2" destOrd="0" presId="urn:microsoft.com/office/officeart/2005/8/layout/vList2"/>
    <dgm:cxn modelId="{48AC9D90-EB5C-4B13-B893-6C7E8B844A33}" type="presParOf" srcId="{98BE7495-923A-44B1-983E-B611B1E94868}" destId="{C370633A-E114-4489-9380-92344D6A4BA8}" srcOrd="3" destOrd="0" presId="urn:microsoft.com/office/officeart/2005/8/layout/vList2"/>
    <dgm:cxn modelId="{CC145D1F-5E64-4E15-A805-AB2DF5A22575}" type="presParOf" srcId="{98BE7495-923A-44B1-983E-B611B1E94868}" destId="{47CD4DFC-7EA0-46F6-BAF2-FAA0311E13FF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6935F8-4B26-488D-983D-DE6F7A19D04D}">
      <dsp:nvSpPr>
        <dsp:cNvPr id="0" name=""/>
        <dsp:cNvSpPr/>
      </dsp:nvSpPr>
      <dsp:spPr>
        <a:xfrm>
          <a:off x="0" y="3431"/>
          <a:ext cx="10181063" cy="11980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baseline="0" smtClean="0"/>
            <a:t>Понятие гостеприимства. Роль и место гостеприимства в сфере услуг.</a:t>
          </a:r>
          <a:endParaRPr lang="ru-RU" sz="3200" kern="1200"/>
        </a:p>
      </dsp:txBody>
      <dsp:txXfrm>
        <a:off x="58485" y="61916"/>
        <a:ext cx="10064093" cy="1081110"/>
      </dsp:txXfrm>
    </dsp:sp>
    <dsp:sp modelId="{9800E8E2-C9DC-40D9-9CA1-0FC0334519D8}">
      <dsp:nvSpPr>
        <dsp:cNvPr id="0" name=""/>
        <dsp:cNvSpPr/>
      </dsp:nvSpPr>
      <dsp:spPr>
        <a:xfrm>
          <a:off x="0" y="1293671"/>
          <a:ext cx="10181063" cy="11980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baseline="0" smtClean="0"/>
            <a:t>Понятие индустрии. Индустрия гостеприимства и ее составные элементы.</a:t>
          </a:r>
          <a:endParaRPr lang="ru-RU" sz="3200" kern="1200"/>
        </a:p>
      </dsp:txBody>
      <dsp:txXfrm>
        <a:off x="58485" y="1352156"/>
        <a:ext cx="10064093" cy="1081110"/>
      </dsp:txXfrm>
    </dsp:sp>
    <dsp:sp modelId="{41213693-C979-4924-B0E3-76BDE66D7ECC}">
      <dsp:nvSpPr>
        <dsp:cNvPr id="0" name=""/>
        <dsp:cNvSpPr/>
      </dsp:nvSpPr>
      <dsp:spPr>
        <a:xfrm>
          <a:off x="0" y="2583911"/>
          <a:ext cx="10181063" cy="11980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baseline="0" smtClean="0"/>
            <a:t>Взаимосвязь индустрии туризма и гостеприимства. </a:t>
          </a:r>
          <a:endParaRPr lang="ru-RU" sz="3200" kern="1200"/>
        </a:p>
      </dsp:txBody>
      <dsp:txXfrm>
        <a:off x="58485" y="2642396"/>
        <a:ext cx="10064093" cy="1081110"/>
      </dsp:txXfrm>
    </dsp:sp>
    <dsp:sp modelId="{B22EB7B5-1CCC-48FA-A0AE-ECE0CB1FF07C}">
      <dsp:nvSpPr>
        <dsp:cNvPr id="0" name=""/>
        <dsp:cNvSpPr/>
      </dsp:nvSpPr>
      <dsp:spPr>
        <a:xfrm>
          <a:off x="0" y="3874151"/>
          <a:ext cx="10181063" cy="11980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baseline="0" smtClean="0"/>
            <a:t>Факторы, влияющие на состояние и развитие индустрии гостеприимства.</a:t>
          </a:r>
          <a:endParaRPr lang="ru-RU" sz="3200" kern="1200"/>
        </a:p>
      </dsp:txBody>
      <dsp:txXfrm>
        <a:off x="58485" y="3932636"/>
        <a:ext cx="10064093" cy="108111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8990CC-4650-4DA1-AFC5-1BAA0D5E114F}">
      <dsp:nvSpPr>
        <dsp:cNvPr id="0" name=""/>
        <dsp:cNvSpPr/>
      </dsp:nvSpPr>
      <dsp:spPr>
        <a:xfrm>
          <a:off x="0" y="646"/>
          <a:ext cx="5507152" cy="68017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baseline="0" smtClean="0"/>
            <a:t>повышение жизненного уровня населения;</a:t>
          </a:r>
          <a:endParaRPr lang="ru-RU" sz="1800" kern="1200"/>
        </a:p>
      </dsp:txBody>
      <dsp:txXfrm>
        <a:off x="33203" y="33849"/>
        <a:ext cx="5440746" cy="613766"/>
      </dsp:txXfrm>
    </dsp:sp>
    <dsp:sp modelId="{7F980240-3AFF-430F-9285-78D7C1F0FF95}">
      <dsp:nvSpPr>
        <dsp:cNvPr id="0" name=""/>
        <dsp:cNvSpPr/>
      </dsp:nvSpPr>
      <dsp:spPr>
        <a:xfrm>
          <a:off x="0" y="732658"/>
          <a:ext cx="5507152" cy="68017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baseline="0" smtClean="0"/>
            <a:t>сохранение культурного населения;</a:t>
          </a:r>
          <a:endParaRPr lang="ru-RU" sz="1800" kern="1200"/>
        </a:p>
      </dsp:txBody>
      <dsp:txXfrm>
        <a:off x="33203" y="765861"/>
        <a:ext cx="5440746" cy="613766"/>
      </dsp:txXfrm>
    </dsp:sp>
    <dsp:sp modelId="{CBB8C20A-AD68-4169-8065-25F7C3A1E985}">
      <dsp:nvSpPr>
        <dsp:cNvPr id="0" name=""/>
        <dsp:cNvSpPr/>
      </dsp:nvSpPr>
      <dsp:spPr>
        <a:xfrm>
          <a:off x="0" y="1464670"/>
          <a:ext cx="5507152" cy="68017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baseline="0" smtClean="0"/>
            <a:t>содействие созданию и поддержке музеев</a:t>
          </a:r>
          <a:endParaRPr lang="ru-RU" sz="1800" kern="1200"/>
        </a:p>
      </dsp:txBody>
      <dsp:txXfrm>
        <a:off x="33203" y="1497873"/>
        <a:ext cx="5440746" cy="613766"/>
      </dsp:txXfrm>
    </dsp:sp>
    <dsp:sp modelId="{CF05523C-15A4-41C7-A287-D98306845691}">
      <dsp:nvSpPr>
        <dsp:cNvPr id="0" name=""/>
        <dsp:cNvSpPr/>
      </dsp:nvSpPr>
      <dsp:spPr>
        <a:xfrm>
          <a:off x="0" y="2196682"/>
          <a:ext cx="5507152" cy="68017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baseline="0" smtClean="0"/>
            <a:t>усиление чувства гордости населения за свою культуру и самобытность;</a:t>
          </a:r>
          <a:endParaRPr lang="ru-RU" sz="1800" kern="1200"/>
        </a:p>
      </dsp:txBody>
      <dsp:txXfrm>
        <a:off x="33203" y="2229885"/>
        <a:ext cx="5440746" cy="613766"/>
      </dsp:txXfrm>
    </dsp:sp>
    <dsp:sp modelId="{BCE8BFAF-9F21-42A3-99C9-0D52707CB9BE}">
      <dsp:nvSpPr>
        <dsp:cNvPr id="0" name=""/>
        <dsp:cNvSpPr/>
      </dsp:nvSpPr>
      <dsp:spPr>
        <a:xfrm>
          <a:off x="0" y="2928694"/>
          <a:ext cx="5507152" cy="68017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baseline="0" smtClean="0"/>
            <a:t>обеспечение возможностей для межкультурных обменов</a:t>
          </a:r>
          <a:endParaRPr lang="ru-RU" sz="1800" kern="1200"/>
        </a:p>
      </dsp:txBody>
      <dsp:txXfrm>
        <a:off x="33203" y="2961897"/>
        <a:ext cx="5440746" cy="613766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567D19-E2BC-4891-8557-ADF51C270FAB}">
      <dsp:nvSpPr>
        <dsp:cNvPr id="0" name=""/>
        <dsp:cNvSpPr/>
      </dsp:nvSpPr>
      <dsp:spPr>
        <a:xfrm>
          <a:off x="0" y="25469"/>
          <a:ext cx="9601200" cy="17004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lvl="0" algn="l" defTabSz="2000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500" kern="1200" baseline="0" smtClean="0"/>
            <a:t>1) внешние факторы.</a:t>
          </a:r>
          <a:endParaRPr lang="ru-RU" sz="4500" kern="1200"/>
        </a:p>
      </dsp:txBody>
      <dsp:txXfrm>
        <a:off x="83008" y="108477"/>
        <a:ext cx="9435184" cy="1534414"/>
      </dsp:txXfrm>
    </dsp:sp>
    <dsp:sp modelId="{AF2245F7-CB36-4BE0-BAB9-241A4B0D6B87}">
      <dsp:nvSpPr>
        <dsp:cNvPr id="0" name=""/>
        <dsp:cNvSpPr/>
      </dsp:nvSpPr>
      <dsp:spPr>
        <a:xfrm>
          <a:off x="0" y="1855500"/>
          <a:ext cx="9601200" cy="17004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lvl="0" algn="l" defTabSz="2000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500" kern="1200" baseline="0" smtClean="0"/>
            <a:t>2) личностно-мотивационные факторы;</a:t>
          </a:r>
          <a:endParaRPr lang="ru-RU" sz="4500" kern="1200"/>
        </a:p>
      </dsp:txBody>
      <dsp:txXfrm>
        <a:off x="83008" y="1938508"/>
        <a:ext cx="9435184" cy="1534414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940A05-7BBF-404F-A70A-E63FDFFF4E4E}">
      <dsp:nvSpPr>
        <dsp:cNvPr id="0" name=""/>
        <dsp:cNvSpPr/>
      </dsp:nvSpPr>
      <dsp:spPr>
        <a:xfrm>
          <a:off x="0" y="214125"/>
          <a:ext cx="9601200" cy="148297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l" defTabSz="2889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500" kern="1200" baseline="0" smtClean="0"/>
            <a:t>общие;</a:t>
          </a:r>
          <a:endParaRPr lang="ru-RU" sz="6500" kern="1200"/>
        </a:p>
      </dsp:txBody>
      <dsp:txXfrm>
        <a:off x="72393" y="286518"/>
        <a:ext cx="9456414" cy="1338188"/>
      </dsp:txXfrm>
    </dsp:sp>
    <dsp:sp modelId="{45387CE7-9954-4D4E-B636-23FCEBF59B91}">
      <dsp:nvSpPr>
        <dsp:cNvPr id="0" name=""/>
        <dsp:cNvSpPr/>
      </dsp:nvSpPr>
      <dsp:spPr>
        <a:xfrm>
          <a:off x="0" y="1884300"/>
          <a:ext cx="9601200" cy="148297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l" defTabSz="2889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500" kern="1200" baseline="0" smtClean="0"/>
            <a:t>специфические.</a:t>
          </a:r>
          <a:endParaRPr lang="ru-RU" sz="6500" kern="1200"/>
        </a:p>
      </dsp:txBody>
      <dsp:txXfrm>
        <a:off x="72393" y="1956693"/>
        <a:ext cx="9456414" cy="1338188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522DA1-B680-4D58-9891-9701CC69A40D}">
      <dsp:nvSpPr>
        <dsp:cNvPr id="0" name=""/>
        <dsp:cNvSpPr/>
      </dsp:nvSpPr>
      <dsp:spPr>
        <a:xfrm>
          <a:off x="3002" y="394800"/>
          <a:ext cx="2381852" cy="14291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baseline="0" smtClean="0"/>
            <a:t>- стабильность экономического развития;</a:t>
          </a:r>
          <a:endParaRPr lang="ru-RU" sz="2100" kern="1200"/>
        </a:p>
      </dsp:txBody>
      <dsp:txXfrm>
        <a:off x="3002" y="394800"/>
        <a:ext cx="2381852" cy="1429111"/>
      </dsp:txXfrm>
    </dsp:sp>
    <dsp:sp modelId="{6CC30A08-97A6-4A9F-A70A-C2F20A48556C}">
      <dsp:nvSpPr>
        <dsp:cNvPr id="0" name=""/>
        <dsp:cNvSpPr/>
      </dsp:nvSpPr>
      <dsp:spPr>
        <a:xfrm>
          <a:off x="2623040" y="394800"/>
          <a:ext cx="2381852" cy="14291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baseline="0" smtClean="0"/>
            <a:t>- темпы социально-демографического развития;</a:t>
          </a:r>
          <a:endParaRPr lang="ru-RU" sz="2100" kern="1200"/>
        </a:p>
      </dsp:txBody>
      <dsp:txXfrm>
        <a:off x="2623040" y="394800"/>
        <a:ext cx="2381852" cy="1429111"/>
      </dsp:txXfrm>
    </dsp:sp>
    <dsp:sp modelId="{CED980A9-32EA-487E-947F-ED904D8E2DC2}">
      <dsp:nvSpPr>
        <dsp:cNvPr id="0" name=""/>
        <dsp:cNvSpPr/>
      </dsp:nvSpPr>
      <dsp:spPr>
        <a:xfrm>
          <a:off x="5243078" y="394800"/>
          <a:ext cx="2381852" cy="14291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baseline="0" smtClean="0"/>
            <a:t>- темпы научно-технического развития и нововведений;</a:t>
          </a:r>
          <a:endParaRPr lang="ru-RU" sz="2100" kern="1200"/>
        </a:p>
      </dsp:txBody>
      <dsp:txXfrm>
        <a:off x="5243078" y="394800"/>
        <a:ext cx="2381852" cy="1429111"/>
      </dsp:txXfrm>
    </dsp:sp>
    <dsp:sp modelId="{B70A0F93-0326-49B4-81F1-1DA9E996D7CB}">
      <dsp:nvSpPr>
        <dsp:cNvPr id="0" name=""/>
        <dsp:cNvSpPr/>
      </dsp:nvSpPr>
      <dsp:spPr>
        <a:xfrm>
          <a:off x="7863116" y="394800"/>
          <a:ext cx="2381852" cy="14291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baseline="0" smtClean="0"/>
            <a:t>- степень политической стабильности;</a:t>
          </a:r>
          <a:endParaRPr lang="ru-RU" sz="2100" kern="1200"/>
        </a:p>
      </dsp:txBody>
      <dsp:txXfrm>
        <a:off x="7863116" y="394800"/>
        <a:ext cx="2381852" cy="1429111"/>
      </dsp:txXfrm>
    </dsp:sp>
    <dsp:sp modelId="{BBB85436-0985-4725-B08C-E651A082C376}">
      <dsp:nvSpPr>
        <dsp:cNvPr id="0" name=""/>
        <dsp:cNvSpPr/>
      </dsp:nvSpPr>
      <dsp:spPr>
        <a:xfrm>
          <a:off x="3002" y="2062097"/>
          <a:ext cx="2381852" cy="14291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baseline="0" smtClean="0"/>
            <a:t>- состояние инвестиционного климата;</a:t>
          </a:r>
          <a:endParaRPr lang="ru-RU" sz="2100" kern="1200"/>
        </a:p>
      </dsp:txBody>
      <dsp:txXfrm>
        <a:off x="3002" y="2062097"/>
        <a:ext cx="2381852" cy="1429111"/>
      </dsp:txXfrm>
    </dsp:sp>
    <dsp:sp modelId="{5A545E00-8EC2-4BF3-B9B2-9CEC08FD320E}">
      <dsp:nvSpPr>
        <dsp:cNvPr id="0" name=""/>
        <dsp:cNvSpPr/>
      </dsp:nvSpPr>
      <dsp:spPr>
        <a:xfrm>
          <a:off x="2623040" y="2062097"/>
          <a:ext cx="2381852" cy="14291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baseline="0" smtClean="0"/>
            <a:t>- окружающую среду и экологию;</a:t>
          </a:r>
          <a:endParaRPr lang="ru-RU" sz="2100" kern="1200"/>
        </a:p>
      </dsp:txBody>
      <dsp:txXfrm>
        <a:off x="2623040" y="2062097"/>
        <a:ext cx="2381852" cy="1429111"/>
      </dsp:txXfrm>
    </dsp:sp>
    <dsp:sp modelId="{1E3ECB7C-C7F2-473A-AAF7-763A3C299130}">
      <dsp:nvSpPr>
        <dsp:cNvPr id="0" name=""/>
        <dsp:cNvSpPr/>
      </dsp:nvSpPr>
      <dsp:spPr>
        <a:xfrm>
          <a:off x="5243078" y="2062097"/>
          <a:ext cx="2381852" cy="14291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baseline="0" smtClean="0"/>
            <a:t>- степень безопасности;</a:t>
          </a:r>
          <a:endParaRPr lang="ru-RU" sz="2100" kern="1200"/>
        </a:p>
      </dsp:txBody>
      <dsp:txXfrm>
        <a:off x="5243078" y="2062097"/>
        <a:ext cx="2381852" cy="1429111"/>
      </dsp:txXfrm>
    </dsp:sp>
    <dsp:sp modelId="{C1FF2D09-4F31-46F8-A2FE-B52D6A8A2C98}">
      <dsp:nvSpPr>
        <dsp:cNvPr id="0" name=""/>
        <dsp:cNvSpPr/>
      </dsp:nvSpPr>
      <dsp:spPr>
        <a:xfrm>
          <a:off x="7863116" y="2062097"/>
          <a:ext cx="2381852" cy="14291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baseline="0" smtClean="0"/>
            <a:t>- развитие деловой активности;</a:t>
          </a:r>
          <a:endParaRPr lang="ru-RU" sz="2100" kern="1200"/>
        </a:p>
      </dsp:txBody>
      <dsp:txXfrm>
        <a:off x="7863116" y="2062097"/>
        <a:ext cx="2381852" cy="1429111"/>
      </dsp:txXfrm>
    </dsp:sp>
    <dsp:sp modelId="{FE29FFDE-D399-4E9C-8B5D-1CA0149E7D7F}">
      <dsp:nvSpPr>
        <dsp:cNvPr id="0" name=""/>
        <dsp:cNvSpPr/>
      </dsp:nvSpPr>
      <dsp:spPr>
        <a:xfrm>
          <a:off x="2623040" y="3729394"/>
          <a:ext cx="2381852" cy="14291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baseline="0" smtClean="0"/>
            <a:t>- эффективность государственной системы управления;</a:t>
          </a:r>
          <a:endParaRPr lang="ru-RU" sz="2100" kern="1200"/>
        </a:p>
      </dsp:txBody>
      <dsp:txXfrm>
        <a:off x="2623040" y="3729394"/>
        <a:ext cx="2381852" cy="1429111"/>
      </dsp:txXfrm>
    </dsp:sp>
    <dsp:sp modelId="{15F9AA27-D9A6-4792-90FB-21BF66637BB8}">
      <dsp:nvSpPr>
        <dsp:cNvPr id="0" name=""/>
        <dsp:cNvSpPr/>
      </dsp:nvSpPr>
      <dsp:spPr>
        <a:xfrm>
          <a:off x="5243078" y="3729394"/>
          <a:ext cx="2381852" cy="14291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baseline="0" smtClean="0"/>
            <a:t>- уровень развития торговли и сферы услуг.</a:t>
          </a:r>
          <a:endParaRPr lang="ru-RU" sz="2100" kern="1200"/>
        </a:p>
      </dsp:txBody>
      <dsp:txXfrm>
        <a:off x="5243078" y="3729394"/>
        <a:ext cx="2381852" cy="1429111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7AA7C0-DF72-428B-8818-53D2B157218B}">
      <dsp:nvSpPr>
        <dsp:cNvPr id="0" name=""/>
        <dsp:cNvSpPr/>
      </dsp:nvSpPr>
      <dsp:spPr>
        <a:xfrm>
          <a:off x="720638" y="3653"/>
          <a:ext cx="2717244" cy="16303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baseline="0" dirty="0" smtClean="0"/>
            <a:t>- сезонность, время года;</a:t>
          </a:r>
          <a:endParaRPr lang="ru-RU" sz="2800" kern="1200" dirty="0"/>
        </a:p>
      </dsp:txBody>
      <dsp:txXfrm>
        <a:off x="720638" y="3653"/>
        <a:ext cx="2717244" cy="1630346"/>
      </dsp:txXfrm>
    </dsp:sp>
    <dsp:sp modelId="{B693DF9F-656A-470B-B5EC-E991C0411720}">
      <dsp:nvSpPr>
        <dsp:cNvPr id="0" name=""/>
        <dsp:cNvSpPr/>
      </dsp:nvSpPr>
      <dsp:spPr>
        <a:xfrm>
          <a:off x="3709607" y="3653"/>
          <a:ext cx="2717244" cy="16303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baseline="0" dirty="0" smtClean="0"/>
            <a:t>- время отпусков и каникул;</a:t>
          </a:r>
          <a:endParaRPr lang="ru-RU" sz="2800" kern="1200" dirty="0"/>
        </a:p>
      </dsp:txBody>
      <dsp:txXfrm>
        <a:off x="3709607" y="3653"/>
        <a:ext cx="2717244" cy="1630346"/>
      </dsp:txXfrm>
    </dsp:sp>
    <dsp:sp modelId="{3AEBF335-AF84-43D5-B8A0-265193486443}">
      <dsp:nvSpPr>
        <dsp:cNvPr id="0" name=""/>
        <dsp:cNvSpPr/>
      </dsp:nvSpPr>
      <dsp:spPr>
        <a:xfrm>
          <a:off x="6698575" y="3653"/>
          <a:ext cx="2717244" cy="16303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baseline="0" dirty="0" smtClean="0"/>
            <a:t>- праздничные дни и дни недели;</a:t>
          </a:r>
          <a:endParaRPr lang="ru-RU" sz="2800" kern="1200" dirty="0"/>
        </a:p>
      </dsp:txBody>
      <dsp:txXfrm>
        <a:off x="6698575" y="3653"/>
        <a:ext cx="2717244" cy="1630346"/>
      </dsp:txXfrm>
    </dsp:sp>
    <dsp:sp modelId="{B966BCE5-46EE-4149-94EA-ADF7040D6B92}">
      <dsp:nvSpPr>
        <dsp:cNvPr id="0" name=""/>
        <dsp:cNvSpPr/>
      </dsp:nvSpPr>
      <dsp:spPr>
        <a:xfrm>
          <a:off x="720638" y="1905724"/>
          <a:ext cx="2717244" cy="16303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baseline="0" dirty="0" smtClean="0"/>
            <a:t>- событийный, тематический календарь;</a:t>
          </a:r>
          <a:endParaRPr lang="ru-RU" sz="2800" kern="1200" dirty="0"/>
        </a:p>
      </dsp:txBody>
      <dsp:txXfrm>
        <a:off x="720638" y="1905724"/>
        <a:ext cx="2717244" cy="1630346"/>
      </dsp:txXfrm>
    </dsp:sp>
    <dsp:sp modelId="{E0D303F8-5EF3-482C-9125-7E4368B48493}">
      <dsp:nvSpPr>
        <dsp:cNvPr id="0" name=""/>
        <dsp:cNvSpPr/>
      </dsp:nvSpPr>
      <dsp:spPr>
        <a:xfrm>
          <a:off x="3709607" y="1905724"/>
          <a:ext cx="2717244" cy="16303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baseline="0" dirty="0" smtClean="0"/>
            <a:t>- </a:t>
          </a:r>
          <a:r>
            <a:rPr lang="ru-RU" sz="2800" kern="1200" baseline="0" dirty="0" smtClean="0"/>
            <a:t>погодные условия;</a:t>
          </a:r>
          <a:endParaRPr lang="ru-RU" sz="2800" kern="1200" dirty="0"/>
        </a:p>
      </dsp:txBody>
      <dsp:txXfrm>
        <a:off x="3709607" y="1905724"/>
        <a:ext cx="2717244" cy="1630346"/>
      </dsp:txXfrm>
    </dsp:sp>
    <dsp:sp modelId="{D9F65BA5-B623-410F-A07B-A597A6E9DA00}">
      <dsp:nvSpPr>
        <dsp:cNvPr id="0" name=""/>
        <dsp:cNvSpPr/>
      </dsp:nvSpPr>
      <dsp:spPr>
        <a:xfrm>
          <a:off x="6698575" y="1905724"/>
          <a:ext cx="2717244" cy="16303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baseline="0" smtClean="0"/>
            <a:t>- состояние и степень доступности природных объектов, пляжей, памятников истории и культуры;</a:t>
          </a:r>
          <a:endParaRPr lang="ru-RU" sz="2100" kern="1200"/>
        </a:p>
      </dsp:txBody>
      <dsp:txXfrm>
        <a:off x="6698575" y="1905724"/>
        <a:ext cx="2717244" cy="1630346"/>
      </dsp:txXfrm>
    </dsp:sp>
    <dsp:sp modelId="{2E9A5399-7BBE-4256-BA13-B0AA79C54CAF}">
      <dsp:nvSpPr>
        <dsp:cNvPr id="0" name=""/>
        <dsp:cNvSpPr/>
      </dsp:nvSpPr>
      <dsp:spPr>
        <a:xfrm>
          <a:off x="3709607" y="3807795"/>
          <a:ext cx="2717244" cy="16303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baseline="0" smtClean="0"/>
            <a:t>- уровень и особенности конкуренции между предприятиями индустрии.</a:t>
          </a:r>
          <a:endParaRPr lang="ru-RU" sz="2100" kern="1200"/>
        </a:p>
      </dsp:txBody>
      <dsp:txXfrm>
        <a:off x="3709607" y="3807795"/>
        <a:ext cx="2717244" cy="1630346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D47157-925D-426A-AA84-F3C5F84EA738}">
      <dsp:nvSpPr>
        <dsp:cNvPr id="0" name=""/>
        <dsp:cNvSpPr/>
      </dsp:nvSpPr>
      <dsp:spPr>
        <a:xfrm>
          <a:off x="0" y="32903"/>
          <a:ext cx="9601200" cy="10494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lvl="0" algn="l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600" kern="1200" baseline="0" smtClean="0"/>
            <a:t>- социально-демографические;</a:t>
          </a:r>
          <a:endParaRPr lang="ru-RU" sz="4600" kern="1200"/>
        </a:p>
      </dsp:txBody>
      <dsp:txXfrm>
        <a:off x="51232" y="84135"/>
        <a:ext cx="9498736" cy="947026"/>
      </dsp:txXfrm>
    </dsp:sp>
    <dsp:sp modelId="{8F524F57-4213-4F7B-A445-36760310F4E0}">
      <dsp:nvSpPr>
        <dsp:cNvPr id="0" name=""/>
        <dsp:cNvSpPr/>
      </dsp:nvSpPr>
      <dsp:spPr>
        <a:xfrm>
          <a:off x="0" y="1214874"/>
          <a:ext cx="9601200" cy="10494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lvl="0" algn="l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600" kern="1200" baseline="0" smtClean="0"/>
            <a:t>- социально-экономические;</a:t>
          </a:r>
          <a:endParaRPr lang="ru-RU" sz="4600" kern="1200"/>
        </a:p>
      </dsp:txBody>
      <dsp:txXfrm>
        <a:off x="51232" y="1266106"/>
        <a:ext cx="9498736" cy="947026"/>
      </dsp:txXfrm>
    </dsp:sp>
    <dsp:sp modelId="{421D6C4D-9975-4AB2-B469-AF0673A4A4ED}">
      <dsp:nvSpPr>
        <dsp:cNvPr id="0" name=""/>
        <dsp:cNvSpPr/>
      </dsp:nvSpPr>
      <dsp:spPr>
        <a:xfrm>
          <a:off x="0" y="2396844"/>
          <a:ext cx="9601200" cy="10494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lvl="0" algn="l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600" kern="1200" baseline="0" smtClean="0"/>
            <a:t>- мотивационные;</a:t>
          </a:r>
          <a:endParaRPr lang="ru-RU" sz="4600" kern="1200"/>
        </a:p>
      </dsp:txBody>
      <dsp:txXfrm>
        <a:off x="51232" y="2448076"/>
        <a:ext cx="9498736" cy="947026"/>
      </dsp:txXfrm>
    </dsp:sp>
    <dsp:sp modelId="{66FA2342-2E20-4E98-B17E-BCEED06EB4BD}">
      <dsp:nvSpPr>
        <dsp:cNvPr id="0" name=""/>
        <dsp:cNvSpPr/>
      </dsp:nvSpPr>
      <dsp:spPr>
        <a:xfrm>
          <a:off x="0" y="3578814"/>
          <a:ext cx="9601200" cy="10494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lvl="0" algn="l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600" kern="1200" baseline="0" smtClean="0"/>
            <a:t>- поведенческие.</a:t>
          </a:r>
          <a:endParaRPr lang="ru-RU" sz="4600" kern="1200"/>
        </a:p>
      </dsp:txBody>
      <dsp:txXfrm>
        <a:off x="51232" y="3630046"/>
        <a:ext cx="9498736" cy="94702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9D92AF-EAA5-48D8-929B-07B0BEBAFD66}">
      <dsp:nvSpPr>
        <dsp:cNvPr id="0" name=""/>
        <dsp:cNvSpPr/>
      </dsp:nvSpPr>
      <dsp:spPr>
        <a:xfrm>
          <a:off x="0" y="2357"/>
          <a:ext cx="1010300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C9F299-F61F-4249-BCE2-C0DB1DAFACAC}">
      <dsp:nvSpPr>
        <dsp:cNvPr id="0" name=""/>
        <dsp:cNvSpPr/>
      </dsp:nvSpPr>
      <dsp:spPr>
        <a:xfrm>
          <a:off x="0" y="2357"/>
          <a:ext cx="10103004" cy="16079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just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baseline="0" dirty="0" smtClean="0"/>
            <a:t>Гостеприимство</a:t>
          </a:r>
          <a:r>
            <a:rPr lang="ru-RU" sz="3200" kern="1200" baseline="0" dirty="0" smtClean="0"/>
            <a:t> - это более точное понятие, так как направлено на удовлетворение потребностей не только туристов, но и потребителей вообще.</a:t>
          </a:r>
          <a:endParaRPr lang="ru-RU" sz="3200" kern="1200" dirty="0"/>
        </a:p>
      </dsp:txBody>
      <dsp:txXfrm>
        <a:off x="0" y="2357"/>
        <a:ext cx="10103004" cy="1607920"/>
      </dsp:txXfrm>
    </dsp:sp>
    <dsp:sp modelId="{BE543D59-BB5B-4397-9765-F4B6041923EA}">
      <dsp:nvSpPr>
        <dsp:cNvPr id="0" name=""/>
        <dsp:cNvSpPr/>
      </dsp:nvSpPr>
      <dsp:spPr>
        <a:xfrm>
          <a:off x="0" y="1610278"/>
          <a:ext cx="1010300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89115D-14A4-4CFA-8BA5-A1402E8C0102}">
      <dsp:nvSpPr>
        <dsp:cNvPr id="0" name=""/>
        <dsp:cNvSpPr/>
      </dsp:nvSpPr>
      <dsp:spPr>
        <a:xfrm>
          <a:off x="0" y="1610278"/>
          <a:ext cx="10103004" cy="16079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just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baseline="0" dirty="0" smtClean="0"/>
            <a:t>В английском языке термин «гостеприимство» обозначает «</a:t>
          </a:r>
          <a:r>
            <a:rPr lang="ru-RU" sz="2800" kern="1200" baseline="0" dirty="0" err="1" smtClean="0"/>
            <a:t>hospitality</a:t>
          </a:r>
          <a:r>
            <a:rPr lang="ru-RU" sz="2800" kern="1200" baseline="0" dirty="0" smtClean="0"/>
            <a:t>» и восходит к латинскому «</a:t>
          </a:r>
          <a:r>
            <a:rPr lang="ru-RU" sz="2800" kern="1200" baseline="0" dirty="0" err="1" smtClean="0"/>
            <a:t>hostel</a:t>
          </a:r>
          <a:r>
            <a:rPr lang="ru-RU" sz="2800" kern="1200" baseline="0" dirty="0" smtClean="0"/>
            <a:t>», откуда берет свое начало французское слово «</a:t>
          </a:r>
          <a:r>
            <a:rPr lang="ru-RU" sz="2800" kern="1200" baseline="0" dirty="0" err="1" smtClean="0"/>
            <a:t>hotel</a:t>
          </a:r>
          <a:r>
            <a:rPr lang="ru-RU" sz="2800" kern="1200" baseline="0" dirty="0" smtClean="0"/>
            <a:t>» — гостиница. </a:t>
          </a:r>
          <a:endParaRPr lang="ru-RU" sz="2800" kern="1200" dirty="0"/>
        </a:p>
      </dsp:txBody>
      <dsp:txXfrm>
        <a:off x="0" y="1610278"/>
        <a:ext cx="10103004" cy="1607920"/>
      </dsp:txXfrm>
    </dsp:sp>
    <dsp:sp modelId="{1787366F-1BEF-4EC2-8821-7EE661DC6096}">
      <dsp:nvSpPr>
        <dsp:cNvPr id="0" name=""/>
        <dsp:cNvSpPr/>
      </dsp:nvSpPr>
      <dsp:spPr>
        <a:xfrm>
          <a:off x="0" y="3218199"/>
          <a:ext cx="1010300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B9ECD6-07D8-47A9-AAAE-95D647AE3829}">
      <dsp:nvSpPr>
        <dsp:cNvPr id="0" name=""/>
        <dsp:cNvSpPr/>
      </dsp:nvSpPr>
      <dsp:spPr>
        <a:xfrm>
          <a:off x="0" y="3218199"/>
          <a:ext cx="10103004" cy="16079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just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baseline="0" dirty="0" smtClean="0"/>
            <a:t>Гостеприимство — это совокупность профессиональных сфер деятельности, функционирование которых направлено на систематическое улучшение качества в обслуживании клиентов при оказании им туристских, гостиничных, ресторанных, развлекательных, экскурсионных, транспортных, сервисных и других видов услуг.</a:t>
          </a:r>
          <a:endParaRPr lang="ru-RU" sz="2800" kern="1200" dirty="0"/>
        </a:p>
      </dsp:txBody>
      <dsp:txXfrm>
        <a:off x="0" y="3218199"/>
        <a:ext cx="10103004" cy="160792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DD8FC9-D31B-496D-BE3E-B7CF6BB0987F}">
      <dsp:nvSpPr>
        <dsp:cNvPr id="0" name=""/>
        <dsp:cNvSpPr/>
      </dsp:nvSpPr>
      <dsp:spPr>
        <a:xfrm>
          <a:off x="0" y="26555"/>
          <a:ext cx="10069551" cy="235707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l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baseline="0" dirty="0" smtClean="0"/>
            <a:t>Термин </a:t>
          </a:r>
          <a:r>
            <a:rPr lang="ru-RU" sz="2900" b="1" kern="1200" baseline="0" dirty="0" smtClean="0">
              <a:solidFill>
                <a:schemeClr val="tx1"/>
              </a:solidFill>
            </a:rPr>
            <a:t>«индустрия» </a:t>
          </a:r>
          <a:r>
            <a:rPr lang="ru-RU" sz="2900" kern="1200" baseline="0" dirty="0" smtClean="0"/>
            <a:t>происходит от латинского </a:t>
          </a:r>
          <a:r>
            <a:rPr lang="ru-RU" sz="2900" kern="1200" baseline="0" dirty="0" err="1" smtClean="0"/>
            <a:t>industria</a:t>
          </a:r>
          <a:r>
            <a:rPr lang="ru-RU" sz="2900" kern="1200" baseline="0" dirty="0" smtClean="0"/>
            <a:t>, что означает «деятельность, усердие», в современном понимании — промышленное производство с применением техники и технологии.</a:t>
          </a:r>
          <a:endParaRPr lang="ru-RU" sz="2900" kern="1200" dirty="0"/>
        </a:p>
      </dsp:txBody>
      <dsp:txXfrm>
        <a:off x="115063" y="141618"/>
        <a:ext cx="9839425" cy="2126948"/>
      </dsp:txXfrm>
    </dsp:sp>
    <dsp:sp modelId="{9662CEF5-4BBF-4A3E-941F-B222E57E86AB}">
      <dsp:nvSpPr>
        <dsp:cNvPr id="0" name=""/>
        <dsp:cNvSpPr/>
      </dsp:nvSpPr>
      <dsp:spPr>
        <a:xfrm>
          <a:off x="0" y="2467150"/>
          <a:ext cx="10069551" cy="235707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l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b="1" kern="1200" baseline="0" smtClean="0"/>
            <a:t>Индустрия гостеприимства</a:t>
          </a:r>
          <a:r>
            <a:rPr lang="ru-RU" sz="2900" kern="1200" baseline="0" smtClean="0"/>
            <a:t> — сложная, комплексная сфера профессиональной деятельности людей, усилия которых направлены на удовлетворение разнообразных потребностей клиентов (гостей), как туристов, так и местных жителей.</a:t>
          </a:r>
          <a:endParaRPr lang="ru-RU" sz="2900" kern="1200"/>
        </a:p>
      </dsp:txBody>
      <dsp:txXfrm>
        <a:off x="115063" y="2582213"/>
        <a:ext cx="9839425" cy="212694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79AA84-42F9-4E9B-88E6-E44BE6CD031C}">
      <dsp:nvSpPr>
        <dsp:cNvPr id="0" name=""/>
        <dsp:cNvSpPr/>
      </dsp:nvSpPr>
      <dsp:spPr>
        <a:xfrm>
          <a:off x="491036" y="3027"/>
          <a:ext cx="2913016" cy="17478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baseline="0" smtClean="0"/>
            <a:t>Туризм</a:t>
          </a:r>
          <a:endParaRPr lang="ru-RU" sz="2400" kern="1200"/>
        </a:p>
      </dsp:txBody>
      <dsp:txXfrm>
        <a:off x="491036" y="3027"/>
        <a:ext cx="2913016" cy="1747809"/>
      </dsp:txXfrm>
    </dsp:sp>
    <dsp:sp modelId="{972CE85E-CFAE-4E51-8913-69941A77AAD0}">
      <dsp:nvSpPr>
        <dsp:cNvPr id="0" name=""/>
        <dsp:cNvSpPr/>
      </dsp:nvSpPr>
      <dsp:spPr>
        <a:xfrm>
          <a:off x="3695355" y="3027"/>
          <a:ext cx="2913016" cy="17478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baseline="0" smtClean="0"/>
            <a:t>гостиничный и ресторанный бизнес</a:t>
          </a:r>
          <a:endParaRPr lang="ru-RU" sz="2400" kern="1200"/>
        </a:p>
      </dsp:txBody>
      <dsp:txXfrm>
        <a:off x="3695355" y="3027"/>
        <a:ext cx="2913016" cy="1747809"/>
      </dsp:txXfrm>
    </dsp:sp>
    <dsp:sp modelId="{1772B133-F2C3-4F7B-8DA1-E556D1161A36}">
      <dsp:nvSpPr>
        <dsp:cNvPr id="0" name=""/>
        <dsp:cNvSpPr/>
      </dsp:nvSpPr>
      <dsp:spPr>
        <a:xfrm>
          <a:off x="6899673" y="3027"/>
          <a:ext cx="2913016" cy="17478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baseline="0" smtClean="0"/>
            <a:t>общественное питание</a:t>
          </a:r>
          <a:endParaRPr lang="ru-RU" sz="2400" kern="1200"/>
        </a:p>
      </dsp:txBody>
      <dsp:txXfrm>
        <a:off x="6899673" y="3027"/>
        <a:ext cx="2913016" cy="1747809"/>
      </dsp:txXfrm>
    </dsp:sp>
    <dsp:sp modelId="{B0CA4F6C-42C7-4727-BFC2-639790BE8D4A}">
      <dsp:nvSpPr>
        <dsp:cNvPr id="0" name=""/>
        <dsp:cNvSpPr/>
      </dsp:nvSpPr>
      <dsp:spPr>
        <a:xfrm>
          <a:off x="491036" y="2042139"/>
          <a:ext cx="2913016" cy="17478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baseline="0" smtClean="0"/>
            <a:t>отдых и развлечения</a:t>
          </a:r>
          <a:endParaRPr lang="ru-RU" sz="2400" kern="1200"/>
        </a:p>
      </dsp:txBody>
      <dsp:txXfrm>
        <a:off x="491036" y="2042139"/>
        <a:ext cx="2913016" cy="1747809"/>
      </dsp:txXfrm>
    </dsp:sp>
    <dsp:sp modelId="{7C404636-AECC-4D07-BD31-A5FD73C31469}">
      <dsp:nvSpPr>
        <dsp:cNvPr id="0" name=""/>
        <dsp:cNvSpPr/>
      </dsp:nvSpPr>
      <dsp:spPr>
        <a:xfrm>
          <a:off x="3695355" y="2042139"/>
          <a:ext cx="2913016" cy="17478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baseline="0" smtClean="0"/>
            <a:t>организацию конференций, семинаров и выставок</a:t>
          </a:r>
          <a:endParaRPr lang="ru-RU" sz="2400" kern="1200"/>
        </a:p>
      </dsp:txBody>
      <dsp:txXfrm>
        <a:off x="3695355" y="2042139"/>
        <a:ext cx="2913016" cy="1747809"/>
      </dsp:txXfrm>
    </dsp:sp>
    <dsp:sp modelId="{1661AAC8-0678-4FD9-BBC1-EC81A2355F7D}">
      <dsp:nvSpPr>
        <dsp:cNvPr id="0" name=""/>
        <dsp:cNvSpPr/>
      </dsp:nvSpPr>
      <dsp:spPr>
        <a:xfrm>
          <a:off x="6899673" y="2042139"/>
          <a:ext cx="2913016" cy="17478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baseline="0" smtClean="0"/>
            <a:t>спортивную, музейно-выставочную, экскурсионную деятельность</a:t>
          </a:r>
          <a:endParaRPr lang="ru-RU" sz="2400" kern="1200"/>
        </a:p>
      </dsp:txBody>
      <dsp:txXfrm>
        <a:off x="6899673" y="2042139"/>
        <a:ext cx="2913016" cy="1747809"/>
      </dsp:txXfrm>
    </dsp:sp>
    <dsp:sp modelId="{90E24C6A-BB0E-448E-A162-B7D6DDF6BB87}">
      <dsp:nvSpPr>
        <dsp:cNvPr id="0" name=""/>
        <dsp:cNvSpPr/>
      </dsp:nvSpPr>
      <dsp:spPr>
        <a:xfrm>
          <a:off x="3695355" y="4081250"/>
          <a:ext cx="2913016" cy="17478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baseline="0" smtClean="0"/>
            <a:t>сферу профессионального образования в области гостеприимства.</a:t>
          </a:r>
          <a:endParaRPr lang="ru-RU" sz="2400" kern="1200"/>
        </a:p>
      </dsp:txBody>
      <dsp:txXfrm>
        <a:off x="3695355" y="4081250"/>
        <a:ext cx="2913016" cy="174780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B0E09D-D093-4E14-AC8F-F4623B4EA69C}">
      <dsp:nvSpPr>
        <dsp:cNvPr id="0" name=""/>
        <dsp:cNvSpPr/>
      </dsp:nvSpPr>
      <dsp:spPr>
        <a:xfrm>
          <a:off x="0" y="147512"/>
          <a:ext cx="4237464" cy="1918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baseline="0" smtClean="0"/>
            <a:t>Российский ученый, профессор С. С. Скобкин, представил многообразие предприятий, входящих в состав индустрии гостеприимства в виде карты-схемы.</a:t>
          </a:r>
          <a:endParaRPr lang="ru-RU" sz="2000" kern="1200"/>
        </a:p>
      </dsp:txBody>
      <dsp:txXfrm>
        <a:off x="93668" y="241180"/>
        <a:ext cx="4050128" cy="1731464"/>
      </dsp:txXfrm>
    </dsp:sp>
    <dsp:sp modelId="{B51F4E07-5070-4188-BE70-97C6EBBF668F}">
      <dsp:nvSpPr>
        <dsp:cNvPr id="0" name=""/>
        <dsp:cNvSpPr/>
      </dsp:nvSpPr>
      <dsp:spPr>
        <a:xfrm>
          <a:off x="0" y="2123912"/>
          <a:ext cx="4237464" cy="1918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baseline="0" smtClean="0"/>
            <a:t>Согласно предложенной схеме, индустрия гостеприимства состоит из основных предприятий сферы гостеприимства и поддерживающих, обслуживающих основные. </a:t>
          </a:r>
          <a:endParaRPr lang="ru-RU" sz="2000" kern="1200"/>
        </a:p>
      </dsp:txBody>
      <dsp:txXfrm>
        <a:off x="93668" y="2217580"/>
        <a:ext cx="4050128" cy="1731464"/>
      </dsp:txXfrm>
    </dsp:sp>
    <dsp:sp modelId="{A459F158-0BC2-4D59-A211-7512EFE043E4}">
      <dsp:nvSpPr>
        <dsp:cNvPr id="0" name=""/>
        <dsp:cNvSpPr/>
      </dsp:nvSpPr>
      <dsp:spPr>
        <a:xfrm>
          <a:off x="0" y="4100312"/>
          <a:ext cx="4237464" cy="1918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baseline="0" smtClean="0"/>
            <a:t>В целом предложенная С. С. Скобкиным схема, отображающая структуру индустрии гостеприимства, соответствует требованиям диалектики к изучению предметов и явлений.</a:t>
          </a:r>
          <a:endParaRPr lang="ru-RU" sz="2000" kern="1200"/>
        </a:p>
      </dsp:txBody>
      <dsp:txXfrm>
        <a:off x="93668" y="4193980"/>
        <a:ext cx="4050128" cy="173146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88450A-9A41-4A82-ABD1-436CDACBDA56}">
      <dsp:nvSpPr>
        <dsp:cNvPr id="0" name=""/>
        <dsp:cNvSpPr/>
      </dsp:nvSpPr>
      <dsp:spPr>
        <a:xfrm>
          <a:off x="0" y="68254"/>
          <a:ext cx="9601200" cy="16864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baseline="0" smtClean="0"/>
            <a:t>Индустрия гостеприимства исторически сформировалась и выросла из сектора средств размещения, представленного различными типами гостиничных предприятий</a:t>
          </a:r>
          <a:endParaRPr lang="ru-RU" sz="2500" kern="1200"/>
        </a:p>
      </dsp:txBody>
      <dsp:txXfrm>
        <a:off x="82325" y="150579"/>
        <a:ext cx="9436550" cy="1521795"/>
      </dsp:txXfrm>
    </dsp:sp>
    <dsp:sp modelId="{AB6B5703-5FD3-495F-BADD-16DE2CA5D6D4}">
      <dsp:nvSpPr>
        <dsp:cNvPr id="0" name=""/>
        <dsp:cNvSpPr/>
      </dsp:nvSpPr>
      <dsp:spPr>
        <a:xfrm>
          <a:off x="0" y="1826700"/>
          <a:ext cx="9601200" cy="16864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baseline="0" smtClean="0"/>
            <a:t>Индустрия туризма и гостеприимства — неотъемлемая часть обширнейшей сферы услуг, которая является одним из важнейших и динамично развивающихся секторов современной мировой экономики</a:t>
          </a:r>
          <a:endParaRPr lang="ru-RU" sz="2500" kern="1200"/>
        </a:p>
      </dsp:txBody>
      <dsp:txXfrm>
        <a:off x="82325" y="1909025"/>
        <a:ext cx="9436550" cy="152179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79BE50-853B-4072-B503-26E2EBE53A34}">
      <dsp:nvSpPr>
        <dsp:cNvPr id="0" name=""/>
        <dsp:cNvSpPr/>
      </dsp:nvSpPr>
      <dsp:spPr>
        <a:xfrm>
          <a:off x="1125985" y="257031"/>
          <a:ext cx="4494697" cy="1404593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1378" tIns="87630" rIns="87630" bIns="8763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baseline="0" smtClean="0"/>
            <a:t>бизнес-обслуживание (финансово-кредитное и банковское обслуживание);</a:t>
          </a:r>
          <a:endParaRPr lang="ru-RU" sz="2300" kern="1200"/>
        </a:p>
      </dsp:txBody>
      <dsp:txXfrm>
        <a:off x="1125985" y="257031"/>
        <a:ext cx="4494697" cy="1404593"/>
      </dsp:txXfrm>
    </dsp:sp>
    <dsp:sp modelId="{2354EFF3-A4F0-4FD6-B562-84E7DE41CC00}">
      <dsp:nvSpPr>
        <dsp:cNvPr id="0" name=""/>
        <dsp:cNvSpPr/>
      </dsp:nvSpPr>
      <dsp:spPr>
        <a:xfrm>
          <a:off x="938706" y="54146"/>
          <a:ext cx="983215" cy="1474822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3A283EB-3F87-4FC8-B647-E46F65E0C20E}">
      <dsp:nvSpPr>
        <dsp:cNvPr id="0" name=""/>
        <dsp:cNvSpPr/>
      </dsp:nvSpPr>
      <dsp:spPr>
        <a:xfrm>
          <a:off x="6022616" y="257031"/>
          <a:ext cx="4494697" cy="1404593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1378" tIns="87630" rIns="87630" bIns="8763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baseline="0" smtClean="0"/>
            <a:t>торговое обслуживание (розничная и оптовая торговля);</a:t>
          </a:r>
          <a:endParaRPr lang="ru-RU" sz="2300" kern="1200"/>
        </a:p>
      </dsp:txBody>
      <dsp:txXfrm>
        <a:off x="6022616" y="257031"/>
        <a:ext cx="4494697" cy="1404593"/>
      </dsp:txXfrm>
    </dsp:sp>
    <dsp:sp modelId="{980FD06F-BEC8-49B0-AF99-2097C7534A5E}">
      <dsp:nvSpPr>
        <dsp:cNvPr id="0" name=""/>
        <dsp:cNvSpPr/>
      </dsp:nvSpPr>
      <dsp:spPr>
        <a:xfrm>
          <a:off x="5835336" y="54146"/>
          <a:ext cx="983215" cy="1474822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5506DB8-ACF6-47AC-BA78-E1E1DE09154C}">
      <dsp:nvSpPr>
        <dsp:cNvPr id="0" name=""/>
        <dsp:cNvSpPr/>
      </dsp:nvSpPr>
      <dsp:spPr>
        <a:xfrm>
          <a:off x="1125985" y="2025258"/>
          <a:ext cx="4494697" cy="1404593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1378" tIns="87630" rIns="87630" bIns="8763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baseline="0" smtClean="0"/>
            <a:t>транспортно-коммуникационное обслуживание (транспорт, связь, коммуникации);</a:t>
          </a:r>
          <a:endParaRPr lang="ru-RU" sz="2300" kern="1200"/>
        </a:p>
      </dsp:txBody>
      <dsp:txXfrm>
        <a:off x="1125985" y="2025258"/>
        <a:ext cx="4494697" cy="1404593"/>
      </dsp:txXfrm>
    </dsp:sp>
    <dsp:sp modelId="{B82A177C-F4C5-46C1-939C-8152E4E5820D}">
      <dsp:nvSpPr>
        <dsp:cNvPr id="0" name=""/>
        <dsp:cNvSpPr/>
      </dsp:nvSpPr>
      <dsp:spPr>
        <a:xfrm>
          <a:off x="938706" y="1822372"/>
          <a:ext cx="983215" cy="1474822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24CEA13-8950-4F7E-AA14-C049BE33FC2C}">
      <dsp:nvSpPr>
        <dsp:cNvPr id="0" name=""/>
        <dsp:cNvSpPr/>
      </dsp:nvSpPr>
      <dsp:spPr>
        <a:xfrm>
          <a:off x="6022616" y="2025258"/>
          <a:ext cx="4494697" cy="1404593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1378" tIns="87630" rIns="87630" bIns="8763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baseline="0" smtClean="0"/>
            <a:t>социально-персональное обслуживание (здравоохранение, общественное питание);</a:t>
          </a:r>
          <a:endParaRPr lang="ru-RU" sz="2300" kern="1200"/>
        </a:p>
      </dsp:txBody>
      <dsp:txXfrm>
        <a:off x="6022616" y="2025258"/>
        <a:ext cx="4494697" cy="1404593"/>
      </dsp:txXfrm>
    </dsp:sp>
    <dsp:sp modelId="{3526FFF3-E6C7-4270-B300-70637BC32624}">
      <dsp:nvSpPr>
        <dsp:cNvPr id="0" name=""/>
        <dsp:cNvSpPr/>
      </dsp:nvSpPr>
      <dsp:spPr>
        <a:xfrm>
          <a:off x="5835336" y="1822372"/>
          <a:ext cx="983215" cy="1474822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AD756EA-3869-435C-BA6B-BCF201CC9BFE}">
      <dsp:nvSpPr>
        <dsp:cNvPr id="0" name=""/>
        <dsp:cNvSpPr/>
      </dsp:nvSpPr>
      <dsp:spPr>
        <a:xfrm>
          <a:off x="3574300" y="3793484"/>
          <a:ext cx="4494697" cy="1404593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1378" tIns="87630" rIns="87630" bIns="8763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baseline="0" smtClean="0"/>
            <a:t>общественное обслуживание (образование, культура, социальные программы).</a:t>
          </a:r>
          <a:endParaRPr lang="ru-RU" sz="2300" kern="1200"/>
        </a:p>
      </dsp:txBody>
      <dsp:txXfrm>
        <a:off x="3574300" y="3793484"/>
        <a:ext cx="4494697" cy="1404593"/>
      </dsp:txXfrm>
    </dsp:sp>
    <dsp:sp modelId="{60748092-8C45-4A13-B639-3EB3513E2CD6}">
      <dsp:nvSpPr>
        <dsp:cNvPr id="0" name=""/>
        <dsp:cNvSpPr/>
      </dsp:nvSpPr>
      <dsp:spPr>
        <a:xfrm>
          <a:off x="3387021" y="3590599"/>
          <a:ext cx="983215" cy="1474822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777E4B-4C28-4F81-9232-98956AD67541}">
      <dsp:nvSpPr>
        <dsp:cNvPr id="0" name=""/>
        <dsp:cNvSpPr/>
      </dsp:nvSpPr>
      <dsp:spPr>
        <a:xfrm>
          <a:off x="0" y="1200"/>
          <a:ext cx="9824224" cy="13162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baseline="0" dirty="0" smtClean="0"/>
            <a:t>В настоящее время растет заинтересованность в развитии индустрии гостеприимства как на </a:t>
          </a:r>
          <a:r>
            <a:rPr lang="ru-RU" sz="2500" b="1" kern="1200" baseline="0" dirty="0" smtClean="0">
              <a:solidFill>
                <a:schemeClr val="tx1"/>
              </a:solidFill>
            </a:rPr>
            <a:t>международном, так и национальном и региональном уровнях</a:t>
          </a:r>
          <a:endParaRPr lang="ru-RU" sz="2500" kern="1200" dirty="0">
            <a:solidFill>
              <a:schemeClr val="tx1"/>
            </a:solidFill>
          </a:endParaRPr>
        </a:p>
      </dsp:txBody>
      <dsp:txXfrm>
        <a:off x="64254" y="65454"/>
        <a:ext cx="9695716" cy="1187742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276919-E40A-412B-92D8-DE23463CDA55}">
      <dsp:nvSpPr>
        <dsp:cNvPr id="0" name=""/>
        <dsp:cNvSpPr/>
      </dsp:nvSpPr>
      <dsp:spPr>
        <a:xfrm>
          <a:off x="0" y="81522"/>
          <a:ext cx="4443984" cy="11583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baseline="0" dirty="0" smtClean="0"/>
            <a:t>новые рабочие места, созданные благодаря туризму и гостиничному бизнесу;</a:t>
          </a:r>
          <a:endParaRPr lang="ru-RU" sz="2200" kern="1200" dirty="0"/>
        </a:p>
      </dsp:txBody>
      <dsp:txXfrm>
        <a:off x="56544" y="138066"/>
        <a:ext cx="4330896" cy="1045212"/>
      </dsp:txXfrm>
    </dsp:sp>
    <dsp:sp modelId="{2A3A4C05-8A83-4A30-8685-5B88608BB95E}">
      <dsp:nvSpPr>
        <dsp:cNvPr id="0" name=""/>
        <dsp:cNvSpPr/>
      </dsp:nvSpPr>
      <dsp:spPr>
        <a:xfrm>
          <a:off x="0" y="1303182"/>
          <a:ext cx="4443984" cy="11583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baseline="0" smtClean="0"/>
            <a:t>мультипликативный эффект;</a:t>
          </a:r>
          <a:endParaRPr lang="ru-RU" sz="2200" kern="1200"/>
        </a:p>
      </dsp:txBody>
      <dsp:txXfrm>
        <a:off x="56544" y="1359726"/>
        <a:ext cx="4330896" cy="1045212"/>
      </dsp:txXfrm>
    </dsp:sp>
    <dsp:sp modelId="{47CD4DFC-7EA0-46F6-BAF2-FAA0311E13FF}">
      <dsp:nvSpPr>
        <dsp:cNvPr id="0" name=""/>
        <dsp:cNvSpPr/>
      </dsp:nvSpPr>
      <dsp:spPr>
        <a:xfrm>
          <a:off x="0" y="2524843"/>
          <a:ext cx="4443984" cy="11583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baseline="0" smtClean="0"/>
            <a:t>вклад в государственные и региональные доходы.</a:t>
          </a:r>
          <a:endParaRPr lang="ru-RU" sz="2200" kern="1200"/>
        </a:p>
      </dsp:txBody>
      <dsp:txXfrm>
        <a:off x="56544" y="2581387"/>
        <a:ext cx="4330896" cy="10452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01E70D4-CB06-4FF5-A3B3-A3C0909E1ED6}" type="datetimeFigureOut">
              <a:rPr lang="ru-RU" smtClean="0"/>
              <a:t>28.05.2023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34943A07-B5FE-45B9-AD63-787D643E4634}" type="slidenum">
              <a:rPr lang="ru-RU" smtClean="0"/>
              <a:t>‹#›</a:t>
            </a:fld>
            <a:endParaRPr lang="ru-RU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6231413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E70D4-CB06-4FF5-A3B3-A3C0909E1ED6}" type="datetimeFigureOut">
              <a:rPr lang="ru-RU" smtClean="0"/>
              <a:t>28.05.2023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43A07-B5FE-45B9-AD63-787D643E46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22556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E70D4-CB06-4FF5-A3B3-A3C0909E1ED6}" type="datetimeFigureOut">
              <a:rPr lang="ru-RU" smtClean="0"/>
              <a:t>28.05.2023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43A07-B5FE-45B9-AD63-787D643E46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0197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E70D4-CB06-4FF5-A3B3-A3C0909E1ED6}" type="datetimeFigureOut">
              <a:rPr lang="ru-RU" smtClean="0"/>
              <a:t>28.05.2023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43A07-B5FE-45B9-AD63-787D643E46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1589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01E70D4-CB06-4FF5-A3B3-A3C0909E1ED6}" type="datetimeFigureOut">
              <a:rPr lang="ru-RU" smtClean="0"/>
              <a:t>28.05.2023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4943A07-B5FE-45B9-AD63-787D643E4634}" type="slidenum">
              <a:rPr lang="ru-RU" smtClean="0"/>
              <a:t>‹#›</a:t>
            </a:fld>
            <a:endParaRPr lang="ru-RU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58791603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E70D4-CB06-4FF5-A3B3-A3C0909E1ED6}" type="datetimeFigureOut">
              <a:rPr lang="ru-RU" smtClean="0"/>
              <a:t>28.05.2023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43A07-B5FE-45B9-AD63-787D643E46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634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E70D4-CB06-4FF5-A3B3-A3C0909E1ED6}" type="datetimeFigureOut">
              <a:rPr lang="ru-RU" smtClean="0"/>
              <a:t>28.05.2023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43A07-B5FE-45B9-AD63-787D643E46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5734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E70D4-CB06-4FF5-A3B3-A3C0909E1ED6}" type="datetimeFigureOut">
              <a:rPr lang="ru-RU" smtClean="0"/>
              <a:t>28.05.2023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43A07-B5FE-45B9-AD63-787D643E46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8784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E70D4-CB06-4FF5-A3B3-A3C0909E1ED6}" type="datetimeFigureOut">
              <a:rPr lang="ru-RU" smtClean="0"/>
              <a:t>28.05.2023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43A07-B5FE-45B9-AD63-787D643E46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1936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01E70D4-CB06-4FF5-A3B3-A3C0909E1ED6}" type="datetimeFigureOut">
              <a:rPr lang="ru-RU" smtClean="0"/>
              <a:t>28.05.2023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4943A07-B5FE-45B9-AD63-787D643E4634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84691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01E70D4-CB06-4FF5-A3B3-A3C0909E1ED6}" type="datetimeFigureOut">
              <a:rPr lang="ru-RU" smtClean="0"/>
              <a:t>28.05.2023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4943A07-B5FE-45B9-AD63-787D643E4634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26585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01E70D4-CB06-4FF5-A3B3-A3C0909E1ED6}" type="datetimeFigureOut">
              <a:rPr lang="ru-RU" smtClean="0"/>
              <a:t>28.05.2023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34943A07-B5FE-45B9-AD63-787D643E4634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93595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1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9.xml"/><Relationship Id="rId13" Type="http://schemas.openxmlformats.org/officeDocument/2006/relationships/diagramLayout" Target="../diagrams/layout10.xml"/><Relationship Id="rId3" Type="http://schemas.openxmlformats.org/officeDocument/2006/relationships/diagramLayout" Target="../diagrams/layout8.xml"/><Relationship Id="rId7" Type="http://schemas.openxmlformats.org/officeDocument/2006/relationships/diagramData" Target="../diagrams/data9.xml"/><Relationship Id="rId12" Type="http://schemas.openxmlformats.org/officeDocument/2006/relationships/diagramData" Target="../diagrams/data10.xml"/><Relationship Id="rId2" Type="http://schemas.openxmlformats.org/officeDocument/2006/relationships/diagramData" Target="../diagrams/data8.xml"/><Relationship Id="rId16" Type="http://schemas.microsoft.com/office/2007/relationships/diagramDrawing" Target="../diagrams/drawing10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8.xml"/><Relationship Id="rId11" Type="http://schemas.microsoft.com/office/2007/relationships/diagramDrawing" Target="../diagrams/drawing9.xml"/><Relationship Id="rId5" Type="http://schemas.openxmlformats.org/officeDocument/2006/relationships/diagramColors" Target="../diagrams/colors8.xml"/><Relationship Id="rId15" Type="http://schemas.openxmlformats.org/officeDocument/2006/relationships/diagramColors" Target="../diagrams/colors10.xml"/><Relationship Id="rId10" Type="http://schemas.openxmlformats.org/officeDocument/2006/relationships/diagramColors" Target="../diagrams/colors9.xml"/><Relationship Id="rId4" Type="http://schemas.openxmlformats.org/officeDocument/2006/relationships/diagramQuickStyle" Target="../diagrams/quickStyle8.xml"/><Relationship Id="rId9" Type="http://schemas.openxmlformats.org/officeDocument/2006/relationships/diagramQuickStyle" Target="../diagrams/quickStyle9.xml"/><Relationship Id="rId14" Type="http://schemas.openxmlformats.org/officeDocument/2006/relationships/diagramQuickStyle" Target="../diagrams/quickStyle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03616" y="829449"/>
            <a:ext cx="8361229" cy="2098226"/>
          </a:xfrm>
        </p:spPr>
        <p:txBody>
          <a:bodyPr/>
          <a:lstStyle/>
          <a:p>
            <a:r>
              <a:rPr lang="ru-RU" sz="6000" dirty="0" smtClean="0"/>
              <a:t>Основы туризма и гостеприимства</a:t>
            </a:r>
            <a:endParaRPr lang="ru-RU" sz="6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79906" y="3010829"/>
            <a:ext cx="6831673" cy="2877015"/>
          </a:xfrm>
        </p:spPr>
        <p:txBody>
          <a:bodyPr>
            <a:normAutofit/>
          </a:bodyPr>
          <a:lstStyle/>
          <a:p>
            <a:r>
              <a:rPr lang="ru-RU" sz="4200" b="1" dirty="0"/>
              <a:t>Тема 1. Гостеприимство: сущность и основные понятия.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4319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1371600" y="172844"/>
            <a:ext cx="9601200" cy="1485900"/>
          </a:xfrm>
        </p:spPr>
        <p:txBody>
          <a:bodyPr>
            <a:normAutofit/>
          </a:bodyPr>
          <a:lstStyle/>
          <a:p>
            <a:r>
              <a:rPr lang="ru-RU" b="1" dirty="0"/>
              <a:t>4.</a:t>
            </a:r>
            <a:r>
              <a:rPr lang="ru-RU" dirty="0"/>
              <a:t> </a:t>
            </a:r>
            <a:r>
              <a:rPr lang="ru-RU" b="1" dirty="0"/>
              <a:t>Факторы, влияющие на состояние и развитее индустрии </a:t>
            </a:r>
            <a:r>
              <a:rPr lang="ru-RU" b="1" dirty="0" smtClean="0"/>
              <a:t>гостеприимства</a:t>
            </a:r>
            <a:endParaRPr lang="ru-RU" dirty="0"/>
          </a:p>
        </p:txBody>
      </p:sp>
      <p:graphicFrame>
        <p:nvGraphicFramePr>
          <p:cNvPr id="9" name="Объект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5175245"/>
              </p:ext>
            </p:extLst>
          </p:nvPr>
        </p:nvGraphicFramePr>
        <p:xfrm>
          <a:off x="1371600" y="2286000"/>
          <a:ext cx="9601200" cy="358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87340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72844"/>
            <a:ext cx="9601200" cy="1485900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/>
              <a:t>Внешние факторы </a:t>
            </a:r>
            <a:r>
              <a:rPr lang="ru-RU" sz="2800" dirty="0"/>
              <a:t>— это силы наиболее общего характера, влияющие на индустрию из внешнего окружения, кроме того, они практически не подлежат контролю или влиянию со стороны индустрии.</a:t>
            </a:r>
            <a:br>
              <a:rPr lang="ru-RU" sz="2800" dirty="0"/>
            </a:br>
            <a:endParaRPr lang="ru-RU" sz="28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8608047"/>
              </p:ext>
            </p:extLst>
          </p:nvPr>
        </p:nvGraphicFramePr>
        <p:xfrm>
          <a:off x="1371600" y="2286000"/>
          <a:ext cx="9601200" cy="358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38888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50541"/>
            <a:ext cx="9601200" cy="1485900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/>
              <a:t>Общие внешние </a:t>
            </a:r>
            <a:r>
              <a:rPr lang="ru-RU" sz="2800" dirty="0"/>
              <a:t>факторы носят универсальный характер и оказывают влияние на перспективы развития всех отраслей и </a:t>
            </a:r>
            <a:r>
              <a:rPr lang="ru-RU" sz="2800" dirty="0" err="1"/>
              <a:t>подотраслей</a:t>
            </a:r>
            <a:r>
              <a:rPr lang="ru-RU" sz="2800" dirty="0"/>
              <a:t> индустрии туризма и гостеприимства. </a:t>
            </a:r>
            <a:endParaRPr lang="ru-RU" sz="28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5512382"/>
              </p:ext>
            </p:extLst>
          </p:nvPr>
        </p:nvGraphicFramePr>
        <p:xfrm>
          <a:off x="1371599" y="1003611"/>
          <a:ext cx="10247972" cy="55533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47029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9338" y="161693"/>
            <a:ext cx="11541511" cy="14859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/>
              <a:t>Специфические</a:t>
            </a:r>
            <a:r>
              <a:rPr lang="ru-RU" sz="3600" dirty="0"/>
              <a:t> внешние факторы носят более узкий, специфический характер, могут оказывать влияние </a:t>
            </a:r>
            <a:r>
              <a:rPr lang="ru-RU" sz="3600" dirty="0" smtClean="0"/>
              <a:t>косвенно.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7218791"/>
              </p:ext>
            </p:extLst>
          </p:nvPr>
        </p:nvGraphicFramePr>
        <p:xfrm>
          <a:off x="1371600" y="1182029"/>
          <a:ext cx="10136459" cy="54417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39876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39391"/>
            <a:ext cx="9601200" cy="1485900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/>
              <a:t>Личностно-мотивационные</a:t>
            </a:r>
            <a:r>
              <a:rPr lang="ru-RU" sz="2800" dirty="0"/>
              <a:t> факторы представляют собой группу факторов субъективного характера, действующих преимущественно комплексно и оказывающих существенное влияние </a:t>
            </a:r>
            <a:r>
              <a:rPr lang="ru-RU" sz="2800" b="1" dirty="0"/>
              <a:t>на выбор потребителей</a:t>
            </a:r>
            <a:endParaRPr lang="ru-RU" sz="28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6007187"/>
              </p:ext>
            </p:extLst>
          </p:nvPr>
        </p:nvGraphicFramePr>
        <p:xfrm>
          <a:off x="1371600" y="1806499"/>
          <a:ext cx="9601200" cy="46612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69003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Учебные вопросы: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2610731"/>
              </p:ext>
            </p:extLst>
          </p:nvPr>
        </p:nvGraphicFramePr>
        <p:xfrm>
          <a:off x="1081668" y="1428750"/>
          <a:ext cx="10181063" cy="50756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77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1961" y="-373566"/>
            <a:ext cx="9601200" cy="1485900"/>
          </a:xfrm>
        </p:spPr>
        <p:txBody>
          <a:bodyPr>
            <a:normAutofit fontScale="90000"/>
          </a:bodyPr>
          <a:lstStyle/>
          <a:p>
            <a:r>
              <a:rPr lang="ru-RU" dirty="0"/>
              <a:t> </a:t>
            </a:r>
            <a:br>
              <a:rPr lang="ru-RU" dirty="0"/>
            </a:br>
            <a:r>
              <a:rPr lang="ru-RU" b="1" dirty="0"/>
              <a:t>1. Понятие гостеприимства. Роль и место гостеприимства в сфере услуг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9822009"/>
              </p:ext>
            </p:extLst>
          </p:nvPr>
        </p:nvGraphicFramePr>
        <p:xfrm>
          <a:off x="1360448" y="1260089"/>
          <a:ext cx="10103005" cy="48284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92534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38868" y="195147"/>
            <a:ext cx="9601200" cy="14859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2. Понятие индустрии. Индустрия гостеприимства и ее составные элементы.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6199634"/>
              </p:ext>
            </p:extLst>
          </p:nvPr>
        </p:nvGraphicFramePr>
        <p:xfrm>
          <a:off x="1371599" y="1494263"/>
          <a:ext cx="10069551" cy="48507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9233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3854" y="-105936"/>
            <a:ext cx="9601200" cy="1485900"/>
          </a:xfrm>
        </p:spPr>
        <p:txBody>
          <a:bodyPr/>
          <a:lstStyle/>
          <a:p>
            <a:r>
              <a:rPr lang="ru-RU" dirty="0" smtClean="0"/>
              <a:t>Составные элементы: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4593504"/>
              </p:ext>
            </p:extLst>
          </p:nvPr>
        </p:nvGraphicFramePr>
        <p:xfrm>
          <a:off x="1371599" y="802888"/>
          <a:ext cx="10303727" cy="5832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83349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20095912"/>
              </p:ext>
            </p:extLst>
          </p:nvPr>
        </p:nvGraphicFramePr>
        <p:xfrm>
          <a:off x="7705493" y="446047"/>
          <a:ext cx="4237464" cy="6166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Рисунок 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7922" y="0"/>
            <a:ext cx="704757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8238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3. Взаимосвязь индустрии туризма и гостеприимства.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6965297"/>
              </p:ext>
            </p:extLst>
          </p:nvPr>
        </p:nvGraphicFramePr>
        <p:xfrm>
          <a:off x="1371600" y="2286000"/>
          <a:ext cx="9601200" cy="358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84500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0800" y="0"/>
            <a:ext cx="9601200" cy="1485900"/>
          </a:xfrm>
        </p:spPr>
        <p:txBody>
          <a:bodyPr/>
          <a:lstStyle/>
          <a:p>
            <a:r>
              <a:rPr lang="ru-RU" dirty="0" smtClean="0"/>
              <a:t>Экономика обслуживания: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9655266"/>
              </p:ext>
            </p:extLst>
          </p:nvPr>
        </p:nvGraphicFramePr>
        <p:xfrm>
          <a:off x="735980" y="742950"/>
          <a:ext cx="11456020" cy="52522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68746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Схема 10"/>
          <p:cNvGraphicFramePr/>
          <p:nvPr>
            <p:extLst>
              <p:ext uri="{D42A27DB-BD31-4B8C-83A1-F6EECF244321}">
                <p14:modId xmlns:p14="http://schemas.microsoft.com/office/powerpoint/2010/main" val="1321659507"/>
              </p:ext>
            </p:extLst>
          </p:nvPr>
        </p:nvGraphicFramePr>
        <p:xfrm>
          <a:off x="1550020" y="41799"/>
          <a:ext cx="9824224" cy="1318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1371600" y="1488897"/>
            <a:ext cx="4443984" cy="1056004"/>
          </a:xfrm>
        </p:spPr>
        <p:txBody>
          <a:bodyPr/>
          <a:lstStyle/>
          <a:p>
            <a:pPr algn="ctr"/>
            <a:r>
              <a:rPr lang="ru-RU" sz="2800" b="1" dirty="0"/>
              <a:t>П</a:t>
            </a:r>
            <a:r>
              <a:rPr lang="ru-RU" sz="2800" b="1" dirty="0" smtClean="0"/>
              <a:t>оложительные </a:t>
            </a:r>
            <a:r>
              <a:rPr lang="ru-RU" sz="2800" b="1" dirty="0"/>
              <a:t>социально-экономические воздействия </a:t>
            </a:r>
            <a:endParaRPr lang="ru-RU" sz="2800" b="1" dirty="0"/>
          </a:p>
        </p:txBody>
      </p:sp>
      <p:graphicFrame>
        <p:nvGraphicFramePr>
          <p:cNvPr id="9" name="Объект 8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242004307"/>
              </p:ext>
            </p:extLst>
          </p:nvPr>
        </p:nvGraphicFramePr>
        <p:xfrm>
          <a:off x="1371600" y="2602680"/>
          <a:ext cx="4443984" cy="37646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>
          <a:xfrm>
            <a:off x="6525014" y="1360449"/>
            <a:ext cx="4443984" cy="1084031"/>
          </a:xfrm>
        </p:spPr>
        <p:txBody>
          <a:bodyPr/>
          <a:lstStyle/>
          <a:p>
            <a:pPr algn="ctr"/>
            <a:r>
              <a:rPr lang="ru-RU" sz="3600" b="1" dirty="0"/>
              <a:t>Социокультурные выгоды</a:t>
            </a:r>
            <a:r>
              <a:rPr lang="ru-RU" sz="3600" b="1" dirty="0" smtClean="0"/>
              <a:t>:</a:t>
            </a:r>
            <a:endParaRPr lang="ru-RU" sz="3600" b="1" dirty="0"/>
          </a:p>
        </p:txBody>
      </p:sp>
      <p:graphicFrame>
        <p:nvGraphicFramePr>
          <p:cNvPr id="10" name="Объект 9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670495041"/>
              </p:ext>
            </p:extLst>
          </p:nvPr>
        </p:nvGraphicFramePr>
        <p:xfrm>
          <a:off x="6525014" y="2624019"/>
          <a:ext cx="5507152" cy="36095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</p:spTree>
    <p:extLst>
      <p:ext uri="{BB962C8B-B14F-4D97-AF65-F5344CB8AC3E}">
        <p14:creationId xmlns:p14="http://schemas.microsoft.com/office/powerpoint/2010/main" val="725960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Уголки</Template>
  <TotalTime>36</TotalTime>
  <Words>710</Words>
  <Application>Microsoft Office PowerPoint</Application>
  <PresentationFormat>Широкоэкранный</PresentationFormat>
  <Paragraphs>75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6" baseType="lpstr">
      <vt:lpstr>Franklin Gothic Book</vt:lpstr>
      <vt:lpstr>Crop</vt:lpstr>
      <vt:lpstr>Основы туризма и гостеприимства</vt:lpstr>
      <vt:lpstr>Учебные вопросы:</vt:lpstr>
      <vt:lpstr>  1. Понятие гостеприимства. Роль и место гостеприимства в сфере услуг </vt:lpstr>
      <vt:lpstr>2. Понятие индустрии. Индустрия гостеприимства и ее составные элементы. </vt:lpstr>
      <vt:lpstr>Составные элементы:</vt:lpstr>
      <vt:lpstr>Презентация PowerPoint</vt:lpstr>
      <vt:lpstr>3. Взаимосвязь индустрии туризма и гостеприимства.</vt:lpstr>
      <vt:lpstr>Экономика обслуживания:</vt:lpstr>
      <vt:lpstr>Презентация PowerPoint</vt:lpstr>
      <vt:lpstr>4. Факторы, влияющие на состояние и развитее индустрии гостеприимства</vt:lpstr>
      <vt:lpstr>Внешние факторы — это силы наиболее общего характера, влияющие на индустрию из внешнего окружения, кроме того, они практически не подлежат контролю или влиянию со стороны индустрии. </vt:lpstr>
      <vt:lpstr>Общие внешние факторы носят универсальный характер и оказывают влияние на перспективы развития всех отраслей и подотраслей индустрии туризма и гостеприимства. </vt:lpstr>
      <vt:lpstr>Специфические внешние факторы носят более узкий, специфический характер, могут оказывать влияние косвенно. </vt:lpstr>
      <vt:lpstr>Личностно-мотивационные факторы представляют собой группу факторов субъективного характера, действующих преимущественно комплексно и оказывающих существенное влияние на выбор потребителей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Основы туризма и гостеприимства</dc:title>
  <dc:creator>USER</dc:creator>
  <cp:lastModifiedBy>USER</cp:lastModifiedBy>
  <cp:revision>31</cp:revision>
  <dcterms:created xsi:type="dcterms:W3CDTF">2023-05-28T04:38:12Z</dcterms:created>
  <dcterms:modified xsi:type="dcterms:W3CDTF">2023-05-28T05:14:51Z</dcterms:modified>
</cp:coreProperties>
</file>